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>
        <p:scale>
          <a:sx n="92" d="100"/>
          <a:sy n="92" d="100"/>
        </p:scale>
        <p:origin x="-110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svg"/><Relationship Id="rId1" Type="http://schemas.openxmlformats.org/officeDocument/2006/relationships/image" Target="../media/image6.png"/><Relationship Id="rId6" Type="http://schemas.openxmlformats.org/officeDocument/2006/relationships/image" Target="../media/image14.svg"/><Relationship Id="rId5" Type="http://schemas.openxmlformats.org/officeDocument/2006/relationships/image" Target="../media/image8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svg"/><Relationship Id="rId1" Type="http://schemas.openxmlformats.org/officeDocument/2006/relationships/image" Target="../media/image9.png"/><Relationship Id="rId6" Type="http://schemas.openxmlformats.org/officeDocument/2006/relationships/image" Target="../media/image20.svg"/><Relationship Id="rId5" Type="http://schemas.openxmlformats.org/officeDocument/2006/relationships/image" Target="../media/image11.png"/><Relationship Id="rId4" Type="http://schemas.openxmlformats.org/officeDocument/2006/relationships/image" Target="../media/image1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2.svg"/><Relationship Id="rId1" Type="http://schemas.openxmlformats.org/officeDocument/2006/relationships/image" Target="../media/image12.png"/><Relationship Id="rId6" Type="http://schemas.openxmlformats.org/officeDocument/2006/relationships/image" Target="../media/image26.svg"/><Relationship Id="rId5" Type="http://schemas.openxmlformats.org/officeDocument/2006/relationships/image" Target="../media/image14.png"/><Relationship Id="rId4" Type="http://schemas.openxmlformats.org/officeDocument/2006/relationships/image" Target="../media/image2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svg"/><Relationship Id="rId1" Type="http://schemas.openxmlformats.org/officeDocument/2006/relationships/image" Target="../media/image6.png"/><Relationship Id="rId6" Type="http://schemas.openxmlformats.org/officeDocument/2006/relationships/image" Target="../media/image14.svg"/><Relationship Id="rId5" Type="http://schemas.openxmlformats.org/officeDocument/2006/relationships/image" Target="../media/image8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8180B-DA6C-4A68-8F7D-C72F2F938E0B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97631B-ECE7-4BF4-8416-39B6A7AFD32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1400" dirty="0"/>
            <a:t>In </a:t>
          </a:r>
          <a:r>
            <a:rPr lang="pl-PL" sz="1400" dirty="0" err="1"/>
            <a:t>times</a:t>
          </a:r>
          <a:r>
            <a:rPr lang="pl-PL" sz="1400" dirty="0"/>
            <a:t> </a:t>
          </a:r>
          <a:r>
            <a:rPr lang="pl-PL" sz="1400" dirty="0" err="1"/>
            <a:t>like</a:t>
          </a:r>
          <a:r>
            <a:rPr lang="pl-PL" sz="1400" dirty="0"/>
            <a:t> </a:t>
          </a:r>
          <a:r>
            <a:rPr lang="pl-PL" sz="1400" dirty="0" err="1"/>
            <a:t>these</a:t>
          </a:r>
          <a:r>
            <a:rPr lang="pl-PL" sz="1400" dirty="0"/>
            <a:t>, we </a:t>
          </a:r>
          <a:r>
            <a:rPr lang="pl-PL" sz="1400" dirty="0" err="1"/>
            <a:t>shouldn’t</a:t>
          </a:r>
          <a:r>
            <a:rPr lang="pl-PL" sz="1400" dirty="0"/>
            <a:t> </a:t>
          </a:r>
          <a:r>
            <a:rPr lang="pl-PL" sz="1400" dirty="0" err="1"/>
            <a:t>forget</a:t>
          </a:r>
          <a:r>
            <a:rPr lang="pl-PL" sz="1400" dirty="0"/>
            <a:t> </a:t>
          </a:r>
          <a:r>
            <a:rPr lang="pl-PL" sz="1400" dirty="0" err="1"/>
            <a:t>about</a:t>
          </a:r>
          <a:r>
            <a:rPr lang="pl-PL" sz="1400" dirty="0"/>
            <a:t> a </a:t>
          </a:r>
          <a:r>
            <a:rPr lang="pl-PL" sz="1400" dirty="0" err="1"/>
            <a:t>balanced</a:t>
          </a:r>
          <a:r>
            <a:rPr lang="pl-PL" sz="1400" dirty="0"/>
            <a:t> diet. </a:t>
          </a:r>
          <a:r>
            <a:rPr lang="pl-PL" sz="1400" dirty="0" err="1"/>
            <a:t>Eating</a:t>
          </a:r>
          <a:r>
            <a:rPr lang="pl-PL" sz="1400" dirty="0"/>
            <a:t> </a:t>
          </a:r>
          <a:r>
            <a:rPr lang="pl-PL" sz="1400" dirty="0" err="1"/>
            <a:t>well</a:t>
          </a:r>
          <a:r>
            <a:rPr lang="pl-PL" sz="1400" dirty="0"/>
            <a:t> </a:t>
          </a:r>
          <a:r>
            <a:rPr lang="pl-PL" sz="1400" dirty="0" err="1"/>
            <a:t>is</a:t>
          </a:r>
          <a:r>
            <a:rPr lang="pl-PL" sz="1400" dirty="0"/>
            <a:t> </a:t>
          </a:r>
          <a:r>
            <a:rPr lang="pl-PL" sz="1400" dirty="0" err="1"/>
            <a:t>an</a:t>
          </a:r>
          <a:r>
            <a:rPr lang="pl-PL" sz="1400" dirty="0"/>
            <a:t> </a:t>
          </a:r>
          <a:r>
            <a:rPr lang="pl-PL" sz="1400" dirty="0" err="1"/>
            <a:t>essential</a:t>
          </a:r>
          <a:r>
            <a:rPr lang="pl-PL" sz="1400" dirty="0"/>
            <a:t> part of </a:t>
          </a:r>
          <a:r>
            <a:rPr lang="pl-PL" sz="1400" dirty="0" err="1"/>
            <a:t>keeping</a:t>
          </a:r>
          <a:r>
            <a:rPr lang="pl-PL" sz="1400" dirty="0"/>
            <a:t> a </a:t>
          </a:r>
          <a:r>
            <a:rPr lang="pl-PL" sz="1400" dirty="0" err="1"/>
            <a:t>robust</a:t>
          </a:r>
          <a:r>
            <a:rPr lang="pl-PL" sz="1400" dirty="0"/>
            <a:t> </a:t>
          </a:r>
          <a:r>
            <a:rPr lang="pl-PL" sz="1400" dirty="0" err="1"/>
            <a:t>immune</a:t>
          </a:r>
          <a:r>
            <a:rPr lang="pl-PL" sz="1400" dirty="0"/>
            <a:t> system and </a:t>
          </a:r>
          <a:r>
            <a:rPr lang="pl-PL" sz="1400" dirty="0" err="1"/>
            <a:t>staying</a:t>
          </a:r>
          <a:r>
            <a:rPr lang="pl-PL" sz="1400" dirty="0"/>
            <a:t> in </a:t>
          </a:r>
          <a:r>
            <a:rPr lang="pl-PL" sz="1400" dirty="0" err="1"/>
            <a:t>good</a:t>
          </a:r>
          <a:r>
            <a:rPr lang="pl-PL" sz="1400" dirty="0"/>
            <a:t> </a:t>
          </a:r>
          <a:r>
            <a:rPr lang="pl-PL" sz="1400" dirty="0" err="1"/>
            <a:t>health</a:t>
          </a:r>
          <a:r>
            <a:rPr lang="pl-PL" sz="1400" dirty="0"/>
            <a:t>.</a:t>
          </a:r>
          <a:endParaRPr lang="en-US" sz="1400" dirty="0"/>
        </a:p>
      </dgm:t>
    </dgm:pt>
    <dgm:pt modelId="{EF3C3CB2-E7AF-4C3A-A640-3E8E346867EE}" type="parTrans" cxnId="{46C2880C-0FE7-439E-A20E-C560189AF807}">
      <dgm:prSet/>
      <dgm:spPr/>
      <dgm:t>
        <a:bodyPr/>
        <a:lstStyle/>
        <a:p>
          <a:endParaRPr lang="en-US"/>
        </a:p>
      </dgm:t>
    </dgm:pt>
    <dgm:pt modelId="{A16F5AD7-D342-407D-89FF-3004FF9723B9}" type="sibTrans" cxnId="{46C2880C-0FE7-439E-A20E-C560189AF807}">
      <dgm:prSet/>
      <dgm:spPr/>
      <dgm:t>
        <a:bodyPr/>
        <a:lstStyle/>
        <a:p>
          <a:endParaRPr lang="en-US"/>
        </a:p>
      </dgm:t>
    </dgm:pt>
    <dgm:pt modelId="{230D208E-D039-423B-B8AC-9719B5CB719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1400" dirty="0" err="1"/>
            <a:t>Proper</a:t>
          </a:r>
          <a:r>
            <a:rPr lang="pl-PL" sz="1400" dirty="0"/>
            <a:t> diet </a:t>
          </a:r>
          <a:r>
            <a:rPr lang="pl-PL" sz="1400" dirty="0" err="1"/>
            <a:t>should</a:t>
          </a:r>
          <a:r>
            <a:rPr lang="pl-PL" sz="1400" dirty="0"/>
            <a:t> </a:t>
          </a:r>
          <a:r>
            <a:rPr lang="pl-PL" sz="1400" dirty="0" err="1"/>
            <a:t>consist</a:t>
          </a:r>
          <a:r>
            <a:rPr lang="pl-PL" sz="1400" dirty="0"/>
            <a:t> </a:t>
          </a:r>
          <a:r>
            <a:rPr lang="pl-PL" sz="1400" dirty="0" err="1"/>
            <a:t>mostly</a:t>
          </a:r>
          <a:r>
            <a:rPr lang="pl-PL" sz="1400" dirty="0"/>
            <a:t> of </a:t>
          </a:r>
          <a:r>
            <a:rPr lang="en-US" sz="1400" dirty="0"/>
            <a:t>fruits, vegetables, whole grains, and lean proteins</a:t>
          </a:r>
          <a:r>
            <a:rPr lang="pl-PL" sz="1400" dirty="0"/>
            <a:t>.</a:t>
          </a:r>
          <a:endParaRPr lang="en-US" sz="1400" dirty="0"/>
        </a:p>
      </dgm:t>
    </dgm:pt>
    <dgm:pt modelId="{C616C178-E5F8-44B0-B5E9-A131AB33F4D5}" type="parTrans" cxnId="{B6E6C2F2-CBAF-41C4-9359-7590F7577D80}">
      <dgm:prSet/>
      <dgm:spPr/>
      <dgm:t>
        <a:bodyPr/>
        <a:lstStyle/>
        <a:p>
          <a:endParaRPr lang="en-US"/>
        </a:p>
      </dgm:t>
    </dgm:pt>
    <dgm:pt modelId="{16F0CE16-ADEF-4DE7-BB11-8EADDFB977BF}" type="sibTrans" cxnId="{B6E6C2F2-CBAF-41C4-9359-7590F7577D80}">
      <dgm:prSet/>
      <dgm:spPr/>
      <dgm:t>
        <a:bodyPr/>
        <a:lstStyle/>
        <a:p>
          <a:endParaRPr lang="en-US"/>
        </a:p>
      </dgm:t>
    </dgm:pt>
    <dgm:pt modelId="{34419455-972B-432A-9E9B-4A32CE11F4C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1400" dirty="0" err="1"/>
            <a:t>Reducing</a:t>
          </a:r>
          <a:r>
            <a:rPr lang="pl-PL" sz="1400" dirty="0"/>
            <a:t> the </a:t>
          </a:r>
          <a:r>
            <a:rPr lang="pl-PL" sz="1400" dirty="0" err="1"/>
            <a:t>intake</a:t>
          </a:r>
          <a:r>
            <a:rPr lang="pl-PL" sz="1400" dirty="0"/>
            <a:t> of </a:t>
          </a:r>
          <a:r>
            <a:rPr lang="pl-PL" sz="1400" dirty="0" err="1"/>
            <a:t>sugary</a:t>
          </a:r>
          <a:r>
            <a:rPr lang="pl-PL" sz="1400" dirty="0"/>
            <a:t> and high-</a:t>
          </a:r>
          <a:r>
            <a:rPr lang="pl-PL" sz="1400" dirty="0" err="1"/>
            <a:t>processed</a:t>
          </a:r>
          <a:r>
            <a:rPr lang="pl-PL" sz="1400" dirty="0"/>
            <a:t> </a:t>
          </a:r>
          <a:r>
            <a:rPr lang="pl-PL" sz="1400" dirty="0" err="1"/>
            <a:t>foods</a:t>
          </a:r>
          <a:r>
            <a:rPr lang="pl-PL" sz="1400" dirty="0"/>
            <a:t> </a:t>
          </a:r>
          <a:r>
            <a:rPr lang="pl-PL" sz="1400" dirty="0" err="1"/>
            <a:t>can</a:t>
          </a:r>
          <a:r>
            <a:rPr lang="pl-PL" sz="1400" dirty="0"/>
            <a:t> </a:t>
          </a:r>
          <a:r>
            <a:rPr lang="pl-PL" sz="1400" dirty="0" err="1"/>
            <a:t>help</a:t>
          </a:r>
          <a:r>
            <a:rPr lang="pl-PL" sz="1400" dirty="0"/>
            <a:t> with </a:t>
          </a:r>
          <a:r>
            <a:rPr lang="pl-PL" sz="1400" dirty="0" err="1"/>
            <a:t>boosting</a:t>
          </a:r>
          <a:r>
            <a:rPr lang="pl-PL" sz="1400" dirty="0"/>
            <a:t> the </a:t>
          </a:r>
          <a:r>
            <a:rPr lang="pl-PL" sz="1400" dirty="0" err="1"/>
            <a:t>immune</a:t>
          </a:r>
          <a:r>
            <a:rPr lang="pl-PL" sz="1400" dirty="0"/>
            <a:t> system as </a:t>
          </a:r>
          <a:r>
            <a:rPr lang="pl-PL" sz="1400" dirty="0" err="1"/>
            <a:t>well</a:t>
          </a:r>
          <a:r>
            <a:rPr lang="pl-PL" sz="1400" dirty="0"/>
            <a:t>.</a:t>
          </a:r>
          <a:endParaRPr lang="en-US" sz="1400" dirty="0"/>
        </a:p>
      </dgm:t>
    </dgm:pt>
    <dgm:pt modelId="{D2651980-CD0B-4736-9E26-1FFD63079C7B}" type="parTrans" cxnId="{43F9D860-FC0D-41BD-A4D7-7B8B605BDF58}">
      <dgm:prSet/>
      <dgm:spPr/>
      <dgm:t>
        <a:bodyPr/>
        <a:lstStyle/>
        <a:p>
          <a:endParaRPr lang="en-US"/>
        </a:p>
      </dgm:t>
    </dgm:pt>
    <dgm:pt modelId="{6F716915-9C34-47DE-9719-887FEC274A40}" type="sibTrans" cxnId="{43F9D860-FC0D-41BD-A4D7-7B8B605BDF58}">
      <dgm:prSet/>
      <dgm:spPr/>
      <dgm:t>
        <a:bodyPr/>
        <a:lstStyle/>
        <a:p>
          <a:endParaRPr lang="en-US"/>
        </a:p>
      </dgm:t>
    </dgm:pt>
    <dgm:pt modelId="{31B03F6B-8C61-4383-8505-C0EEC02248AD}" type="pres">
      <dgm:prSet presAssocID="{5AB8180B-DA6C-4A68-8F7D-C72F2F938E0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6D015E-383B-4013-92C7-D7B2CCE8D798}" type="pres">
      <dgm:prSet presAssocID="{5397631B-ECE7-4BF4-8416-39B6A7AFD326}" presName="compNode" presStyleCnt="0"/>
      <dgm:spPr/>
    </dgm:pt>
    <dgm:pt modelId="{99465459-E999-4AB3-9CFB-79FA80CF4735}" type="pres">
      <dgm:prSet presAssocID="{5397631B-ECE7-4BF4-8416-39B6A7AFD32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Awokado"/>
        </a:ext>
      </dgm:extLst>
    </dgm:pt>
    <dgm:pt modelId="{E4E67FFD-503A-438B-9628-F90CFE6FBB69}" type="pres">
      <dgm:prSet presAssocID="{5397631B-ECE7-4BF4-8416-39B6A7AFD326}" presName="spaceRect" presStyleCnt="0"/>
      <dgm:spPr/>
    </dgm:pt>
    <dgm:pt modelId="{CC10CBEC-2B2B-46C8-80D9-D9D78EB760F8}" type="pres">
      <dgm:prSet presAssocID="{5397631B-ECE7-4BF4-8416-39B6A7AFD326}" presName="textRect" presStyleLbl="revTx" presStyleIdx="0" presStyleCnt="3" custLinFactNeighborX="-2507" custLinFactNeighborY="-1411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624A1CF6-685C-4C8D-8F3C-5BC01B3A1CD5}" type="pres">
      <dgm:prSet presAssocID="{A16F5AD7-D342-407D-89FF-3004FF9723B9}" presName="sibTrans" presStyleCnt="0"/>
      <dgm:spPr/>
    </dgm:pt>
    <dgm:pt modelId="{D65C15BA-EC07-43D5-905B-C1CD44E7D962}" type="pres">
      <dgm:prSet presAssocID="{230D208E-D039-423B-B8AC-9719B5CB719B}" presName="compNode" presStyleCnt="0"/>
      <dgm:spPr/>
    </dgm:pt>
    <dgm:pt modelId="{6FF9FB03-0032-4305-AAD2-FC63B681C76A}" type="pres">
      <dgm:prSet presAssocID="{230D208E-D039-423B-B8AC-9719B5CB719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ruit Bowl"/>
        </a:ext>
      </dgm:extLst>
    </dgm:pt>
    <dgm:pt modelId="{7C942330-671E-4C26-A116-79C63C3AD29E}" type="pres">
      <dgm:prSet presAssocID="{230D208E-D039-423B-B8AC-9719B5CB719B}" presName="spaceRect" presStyleCnt="0"/>
      <dgm:spPr/>
    </dgm:pt>
    <dgm:pt modelId="{81CE0765-3A83-49A1-B6CC-57B902720910}" type="pres">
      <dgm:prSet presAssocID="{230D208E-D039-423B-B8AC-9719B5CB719B}" presName="textRect" presStyleLbl="revTx" presStyleIdx="1" presStyleCnt="3" custLinFactNeighborX="-2507" custLinFactNeighborY="-1411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A0437863-ED76-4EC7-AEFD-AFFB62240C16}" type="pres">
      <dgm:prSet presAssocID="{16F0CE16-ADEF-4DE7-BB11-8EADDFB977BF}" presName="sibTrans" presStyleCnt="0"/>
      <dgm:spPr/>
    </dgm:pt>
    <dgm:pt modelId="{F2910FCD-3483-4402-92F1-1BAB08E4A1C8}" type="pres">
      <dgm:prSet presAssocID="{34419455-972B-432A-9E9B-4A32CE11F4C1}" presName="compNode" presStyleCnt="0"/>
      <dgm:spPr/>
    </dgm:pt>
    <dgm:pt modelId="{628194EB-6CD4-4E1B-A366-499526273B55}" type="pres">
      <dgm:prSet presAssocID="{34419455-972B-432A-9E9B-4A32CE11F4C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Arbuz"/>
        </a:ext>
      </dgm:extLst>
    </dgm:pt>
    <dgm:pt modelId="{CFF2A039-85FC-4157-AA9E-64FD72B57806}" type="pres">
      <dgm:prSet presAssocID="{34419455-972B-432A-9E9B-4A32CE11F4C1}" presName="spaceRect" presStyleCnt="0"/>
      <dgm:spPr/>
    </dgm:pt>
    <dgm:pt modelId="{C4EC4E8A-E8DF-4655-9830-968D3D9E137E}" type="pres">
      <dgm:prSet presAssocID="{34419455-972B-432A-9E9B-4A32CE11F4C1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E6C2F2-CBAF-41C4-9359-7590F7577D80}" srcId="{5AB8180B-DA6C-4A68-8F7D-C72F2F938E0B}" destId="{230D208E-D039-423B-B8AC-9719B5CB719B}" srcOrd="1" destOrd="0" parTransId="{C616C178-E5F8-44B0-B5E9-A131AB33F4D5}" sibTransId="{16F0CE16-ADEF-4DE7-BB11-8EADDFB977BF}"/>
    <dgm:cxn modelId="{D744BA40-90DD-40F1-98A6-C3CF9086E2A1}" type="presOf" srcId="{5AB8180B-DA6C-4A68-8F7D-C72F2F938E0B}" destId="{31B03F6B-8C61-4383-8505-C0EEC02248AD}" srcOrd="0" destOrd="0" presId="urn:microsoft.com/office/officeart/2018/2/layout/IconLabelList"/>
    <dgm:cxn modelId="{177431AD-2840-4A1D-87CB-B60FE18D69B0}" type="presOf" srcId="{5397631B-ECE7-4BF4-8416-39B6A7AFD326}" destId="{CC10CBEC-2B2B-46C8-80D9-D9D78EB760F8}" srcOrd="0" destOrd="0" presId="urn:microsoft.com/office/officeart/2018/2/layout/IconLabelList"/>
    <dgm:cxn modelId="{DC62FE3C-73E7-47BA-848F-D0D45C6F3298}" type="presOf" srcId="{34419455-972B-432A-9E9B-4A32CE11F4C1}" destId="{C4EC4E8A-E8DF-4655-9830-968D3D9E137E}" srcOrd="0" destOrd="0" presId="urn:microsoft.com/office/officeart/2018/2/layout/IconLabelList"/>
    <dgm:cxn modelId="{43F9D860-FC0D-41BD-A4D7-7B8B605BDF58}" srcId="{5AB8180B-DA6C-4A68-8F7D-C72F2F938E0B}" destId="{34419455-972B-432A-9E9B-4A32CE11F4C1}" srcOrd="2" destOrd="0" parTransId="{D2651980-CD0B-4736-9E26-1FFD63079C7B}" sibTransId="{6F716915-9C34-47DE-9719-887FEC274A40}"/>
    <dgm:cxn modelId="{2C997A16-25CD-4668-B43B-F8843A1BF2BD}" type="presOf" srcId="{230D208E-D039-423B-B8AC-9719B5CB719B}" destId="{81CE0765-3A83-49A1-B6CC-57B902720910}" srcOrd="0" destOrd="0" presId="urn:microsoft.com/office/officeart/2018/2/layout/IconLabelList"/>
    <dgm:cxn modelId="{46C2880C-0FE7-439E-A20E-C560189AF807}" srcId="{5AB8180B-DA6C-4A68-8F7D-C72F2F938E0B}" destId="{5397631B-ECE7-4BF4-8416-39B6A7AFD326}" srcOrd="0" destOrd="0" parTransId="{EF3C3CB2-E7AF-4C3A-A640-3E8E346867EE}" sibTransId="{A16F5AD7-D342-407D-89FF-3004FF9723B9}"/>
    <dgm:cxn modelId="{F8760F3C-A580-48FC-A3CE-A98C8DF3F855}" type="presParOf" srcId="{31B03F6B-8C61-4383-8505-C0EEC02248AD}" destId="{716D015E-383B-4013-92C7-D7B2CCE8D798}" srcOrd="0" destOrd="0" presId="urn:microsoft.com/office/officeart/2018/2/layout/IconLabelList"/>
    <dgm:cxn modelId="{A9D91E30-E2B8-420E-9941-ED9F43E3D04B}" type="presParOf" srcId="{716D015E-383B-4013-92C7-D7B2CCE8D798}" destId="{99465459-E999-4AB3-9CFB-79FA80CF4735}" srcOrd="0" destOrd="0" presId="urn:microsoft.com/office/officeart/2018/2/layout/IconLabelList"/>
    <dgm:cxn modelId="{A83186A5-0A74-4924-8B3C-343A9665FBC4}" type="presParOf" srcId="{716D015E-383B-4013-92C7-D7B2CCE8D798}" destId="{E4E67FFD-503A-438B-9628-F90CFE6FBB69}" srcOrd="1" destOrd="0" presId="urn:microsoft.com/office/officeart/2018/2/layout/IconLabelList"/>
    <dgm:cxn modelId="{3F2A935E-5623-4BE3-A449-B1635FE8820C}" type="presParOf" srcId="{716D015E-383B-4013-92C7-D7B2CCE8D798}" destId="{CC10CBEC-2B2B-46C8-80D9-D9D78EB760F8}" srcOrd="2" destOrd="0" presId="urn:microsoft.com/office/officeart/2018/2/layout/IconLabelList"/>
    <dgm:cxn modelId="{EC520643-9308-4395-A4CE-5258D1E53201}" type="presParOf" srcId="{31B03F6B-8C61-4383-8505-C0EEC02248AD}" destId="{624A1CF6-685C-4C8D-8F3C-5BC01B3A1CD5}" srcOrd="1" destOrd="0" presId="urn:microsoft.com/office/officeart/2018/2/layout/IconLabelList"/>
    <dgm:cxn modelId="{49ADD175-AA27-4CA2-9467-007C4BA967DD}" type="presParOf" srcId="{31B03F6B-8C61-4383-8505-C0EEC02248AD}" destId="{D65C15BA-EC07-43D5-905B-C1CD44E7D962}" srcOrd="2" destOrd="0" presId="urn:microsoft.com/office/officeart/2018/2/layout/IconLabelList"/>
    <dgm:cxn modelId="{20F26292-C970-4354-939B-34D36F625CDB}" type="presParOf" srcId="{D65C15BA-EC07-43D5-905B-C1CD44E7D962}" destId="{6FF9FB03-0032-4305-AAD2-FC63B681C76A}" srcOrd="0" destOrd="0" presId="urn:microsoft.com/office/officeart/2018/2/layout/IconLabelList"/>
    <dgm:cxn modelId="{A3543641-23AB-4998-AB21-C2C2BAEB8E48}" type="presParOf" srcId="{D65C15BA-EC07-43D5-905B-C1CD44E7D962}" destId="{7C942330-671E-4C26-A116-79C63C3AD29E}" srcOrd="1" destOrd="0" presId="urn:microsoft.com/office/officeart/2018/2/layout/IconLabelList"/>
    <dgm:cxn modelId="{D9C442B7-2E6D-4031-80A9-BCC3BDA87E2A}" type="presParOf" srcId="{D65C15BA-EC07-43D5-905B-C1CD44E7D962}" destId="{81CE0765-3A83-49A1-B6CC-57B902720910}" srcOrd="2" destOrd="0" presId="urn:microsoft.com/office/officeart/2018/2/layout/IconLabelList"/>
    <dgm:cxn modelId="{30762D0E-911A-4E25-8A27-B8C04DC5B940}" type="presParOf" srcId="{31B03F6B-8C61-4383-8505-C0EEC02248AD}" destId="{A0437863-ED76-4EC7-AEFD-AFFB62240C16}" srcOrd="3" destOrd="0" presId="urn:microsoft.com/office/officeart/2018/2/layout/IconLabelList"/>
    <dgm:cxn modelId="{C8422DB2-9959-48C4-9F1B-F195F5F54F94}" type="presParOf" srcId="{31B03F6B-8C61-4383-8505-C0EEC02248AD}" destId="{F2910FCD-3483-4402-92F1-1BAB08E4A1C8}" srcOrd="4" destOrd="0" presId="urn:microsoft.com/office/officeart/2018/2/layout/IconLabelList"/>
    <dgm:cxn modelId="{44C48DC0-DBE3-435D-B428-E2E989162F95}" type="presParOf" srcId="{F2910FCD-3483-4402-92F1-1BAB08E4A1C8}" destId="{628194EB-6CD4-4E1B-A366-499526273B55}" srcOrd="0" destOrd="0" presId="urn:microsoft.com/office/officeart/2018/2/layout/IconLabelList"/>
    <dgm:cxn modelId="{265FD747-FD51-461D-BE64-13A847BF3073}" type="presParOf" srcId="{F2910FCD-3483-4402-92F1-1BAB08E4A1C8}" destId="{CFF2A039-85FC-4157-AA9E-64FD72B57806}" srcOrd="1" destOrd="0" presId="urn:microsoft.com/office/officeart/2018/2/layout/IconLabelList"/>
    <dgm:cxn modelId="{09E2D078-57BB-460F-9455-CD3CBF47B2B5}" type="presParOf" srcId="{F2910FCD-3483-4402-92F1-1BAB08E4A1C8}" destId="{C4EC4E8A-E8DF-4655-9830-968D3D9E137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098F40-702C-4E4B-A406-9E68E1A2EFF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493834B-94D4-4BA4-9BB9-3F437032FE9B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Even though most of gyms and other sports facilities might be closed for safety reasons, especially during the harshest parts of the pandemic, there are still a lot of ways to stay active in the comfort of your own house!</a:t>
          </a:r>
          <a:endParaRPr lang="en-US"/>
        </a:p>
      </dgm:t>
    </dgm:pt>
    <dgm:pt modelId="{1293C96E-9855-48DE-AA59-C39437393A96}" type="parTrans" cxnId="{5F85C836-6D0C-417D-9B29-83B262F6D426}">
      <dgm:prSet/>
      <dgm:spPr/>
      <dgm:t>
        <a:bodyPr/>
        <a:lstStyle/>
        <a:p>
          <a:endParaRPr lang="en-US"/>
        </a:p>
      </dgm:t>
    </dgm:pt>
    <dgm:pt modelId="{892E1F94-EF32-42AD-A871-14256C6C55D4}" type="sibTrans" cxnId="{5F85C836-6D0C-417D-9B29-83B262F6D426}">
      <dgm:prSet/>
      <dgm:spPr/>
      <dgm:t>
        <a:bodyPr/>
        <a:lstStyle/>
        <a:p>
          <a:endParaRPr lang="en-US"/>
        </a:p>
      </dgm:t>
    </dgm:pt>
    <dgm:pt modelId="{510FCB0C-6456-4F33-A2BA-A779FA6A9B0B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cap="none"/>
            <a:t>One thing you can do is engage in home workouts, dance sessions or excersise videos that you can find online. There is a lot of great, free content related to fitness at home to be found in the internet.</a:t>
          </a:r>
          <a:endParaRPr lang="en-US" cap="none"/>
        </a:p>
      </dgm:t>
    </dgm:pt>
    <dgm:pt modelId="{E55768E9-A75A-4408-81EF-95E3341F46FF}" type="parTrans" cxnId="{80A10F5C-E543-4444-B2D6-835D536BC7F4}">
      <dgm:prSet/>
      <dgm:spPr/>
      <dgm:t>
        <a:bodyPr/>
        <a:lstStyle/>
        <a:p>
          <a:endParaRPr lang="en-US"/>
        </a:p>
      </dgm:t>
    </dgm:pt>
    <dgm:pt modelId="{8216E643-9DAA-4265-B126-672AC98684C3}" type="sibTrans" cxnId="{80A10F5C-E543-4444-B2D6-835D536BC7F4}">
      <dgm:prSet/>
      <dgm:spPr/>
      <dgm:t>
        <a:bodyPr/>
        <a:lstStyle/>
        <a:p>
          <a:endParaRPr lang="en-US"/>
        </a:p>
      </dgm:t>
    </dgm:pt>
    <dgm:pt modelId="{EC0D7514-668C-41C3-8B50-6F8AB91CF2ED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It is worth noting, that physical activity is boosting not only your physical health, but its impact on mental health cannot be understated.</a:t>
          </a:r>
          <a:endParaRPr lang="en-US"/>
        </a:p>
      </dgm:t>
    </dgm:pt>
    <dgm:pt modelId="{0A0BED42-937D-4ABE-9FF0-3E0CCE5DC525}" type="parTrans" cxnId="{C7FB0D9D-D44A-415A-8F9F-28B8BA8FD91F}">
      <dgm:prSet/>
      <dgm:spPr/>
      <dgm:t>
        <a:bodyPr/>
        <a:lstStyle/>
        <a:p>
          <a:endParaRPr lang="en-US"/>
        </a:p>
      </dgm:t>
    </dgm:pt>
    <dgm:pt modelId="{524EF47F-EB75-4751-86E8-A9D5C435A63C}" type="sibTrans" cxnId="{C7FB0D9D-D44A-415A-8F9F-28B8BA8FD91F}">
      <dgm:prSet/>
      <dgm:spPr/>
      <dgm:t>
        <a:bodyPr/>
        <a:lstStyle/>
        <a:p>
          <a:endParaRPr lang="en-US"/>
        </a:p>
      </dgm:t>
    </dgm:pt>
    <dgm:pt modelId="{42CC6B52-E099-4FDD-812C-C61D1C902670}" type="pres">
      <dgm:prSet presAssocID="{9A098F40-702C-4E4B-A406-9E68E1A2EFF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05356B-A67A-45C9-AA7C-92C950A3EC4A}" type="pres">
      <dgm:prSet presAssocID="{7493834B-94D4-4BA4-9BB9-3F437032FE9B}" presName="compNode" presStyleCnt="0"/>
      <dgm:spPr/>
    </dgm:pt>
    <dgm:pt modelId="{6799DB6C-DC4D-4A7C-8356-874DE92910C1}" type="pres">
      <dgm:prSet presAssocID="{7493834B-94D4-4BA4-9BB9-3F437032FE9B}" presName="bgRect" presStyleLbl="bgShp" presStyleIdx="0" presStyleCnt="3"/>
      <dgm:spPr/>
    </dgm:pt>
    <dgm:pt modelId="{E2DE6437-91FF-4A2D-A14D-EBEBC27C0225}" type="pres">
      <dgm:prSet presAssocID="{7493834B-94D4-4BA4-9BB9-3F437032FE9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ennis racket and ball"/>
        </a:ext>
      </dgm:extLst>
    </dgm:pt>
    <dgm:pt modelId="{37208EEA-244A-41D0-9CF8-DEF93B9F35EC}" type="pres">
      <dgm:prSet presAssocID="{7493834B-94D4-4BA4-9BB9-3F437032FE9B}" presName="spaceRect" presStyleCnt="0"/>
      <dgm:spPr/>
    </dgm:pt>
    <dgm:pt modelId="{C2BF1C89-ACB9-45F8-8145-514095C0ED2A}" type="pres">
      <dgm:prSet presAssocID="{7493834B-94D4-4BA4-9BB9-3F437032FE9B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1140289-1FD3-4EFA-BEA1-B4CFEA05645D}" type="pres">
      <dgm:prSet presAssocID="{892E1F94-EF32-42AD-A871-14256C6C55D4}" presName="sibTrans" presStyleCnt="0"/>
      <dgm:spPr/>
    </dgm:pt>
    <dgm:pt modelId="{A4403B60-BD50-4DE5-AAFD-A7E4DC35EF1C}" type="pres">
      <dgm:prSet presAssocID="{510FCB0C-6456-4F33-A2BA-A779FA6A9B0B}" presName="compNode" presStyleCnt="0"/>
      <dgm:spPr/>
    </dgm:pt>
    <dgm:pt modelId="{D407B680-A727-480B-83FB-5E392F553C54}" type="pres">
      <dgm:prSet presAssocID="{510FCB0C-6456-4F33-A2BA-A779FA6A9B0B}" presName="bgRect" presStyleLbl="bgShp" presStyleIdx="1" presStyleCnt="3"/>
      <dgm:spPr/>
    </dgm:pt>
    <dgm:pt modelId="{3CB1C647-2F81-47BD-8BC5-DB09FB986B23}" type="pres">
      <dgm:prSet presAssocID="{510FCB0C-6456-4F33-A2BA-A779FA6A9B0B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antel"/>
        </a:ext>
      </dgm:extLst>
    </dgm:pt>
    <dgm:pt modelId="{43A1CBFD-1C5E-4BB0-85B2-A74A5F269B2E}" type="pres">
      <dgm:prSet presAssocID="{510FCB0C-6456-4F33-A2BA-A779FA6A9B0B}" presName="spaceRect" presStyleCnt="0"/>
      <dgm:spPr/>
    </dgm:pt>
    <dgm:pt modelId="{14B56AC3-2707-491D-8ADC-400742F642CA}" type="pres">
      <dgm:prSet presAssocID="{510FCB0C-6456-4F33-A2BA-A779FA6A9B0B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094AA6C-2432-40E0-8984-9565AB83CD29}" type="pres">
      <dgm:prSet presAssocID="{8216E643-9DAA-4265-B126-672AC98684C3}" presName="sibTrans" presStyleCnt="0"/>
      <dgm:spPr/>
    </dgm:pt>
    <dgm:pt modelId="{D70F9D9F-925E-49B7-8EA4-C0D02D85A538}" type="pres">
      <dgm:prSet presAssocID="{EC0D7514-668C-41C3-8B50-6F8AB91CF2ED}" presName="compNode" presStyleCnt="0"/>
      <dgm:spPr/>
    </dgm:pt>
    <dgm:pt modelId="{529E9A87-2FF1-4189-BA22-CBCCF04F7B92}" type="pres">
      <dgm:prSet presAssocID="{EC0D7514-668C-41C3-8B50-6F8AB91CF2ED}" presName="bgRect" presStyleLbl="bgShp" presStyleIdx="2" presStyleCnt="3"/>
      <dgm:spPr/>
    </dgm:pt>
    <dgm:pt modelId="{74C55A46-1D46-41F9-A022-BEA449089DB9}" type="pres">
      <dgm:prSet presAssocID="{EC0D7514-668C-41C3-8B50-6F8AB91CF2ED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9A9BDE94-7646-404E-B396-F5B9CE06D93C}" type="pres">
      <dgm:prSet presAssocID="{EC0D7514-668C-41C3-8B50-6F8AB91CF2ED}" presName="spaceRect" presStyleCnt="0"/>
      <dgm:spPr/>
    </dgm:pt>
    <dgm:pt modelId="{0C0D79BC-FFF6-4121-BB33-EB7A1825BADB}" type="pres">
      <dgm:prSet presAssocID="{EC0D7514-668C-41C3-8B50-6F8AB91CF2ED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7FB0D9D-D44A-415A-8F9F-28B8BA8FD91F}" srcId="{9A098F40-702C-4E4B-A406-9E68E1A2EFF0}" destId="{EC0D7514-668C-41C3-8B50-6F8AB91CF2ED}" srcOrd="2" destOrd="0" parTransId="{0A0BED42-937D-4ABE-9FF0-3E0CCE5DC525}" sibTransId="{524EF47F-EB75-4751-86E8-A9D5C435A63C}"/>
    <dgm:cxn modelId="{80A10F5C-E543-4444-B2D6-835D536BC7F4}" srcId="{9A098F40-702C-4E4B-A406-9E68E1A2EFF0}" destId="{510FCB0C-6456-4F33-A2BA-A779FA6A9B0B}" srcOrd="1" destOrd="0" parTransId="{E55768E9-A75A-4408-81EF-95E3341F46FF}" sibTransId="{8216E643-9DAA-4265-B126-672AC98684C3}"/>
    <dgm:cxn modelId="{F0943352-6CB4-4046-83DF-3B3C2E0BCF05}" type="presOf" srcId="{7493834B-94D4-4BA4-9BB9-3F437032FE9B}" destId="{C2BF1C89-ACB9-45F8-8145-514095C0ED2A}" srcOrd="0" destOrd="0" presId="urn:microsoft.com/office/officeart/2018/2/layout/IconVerticalSolidList"/>
    <dgm:cxn modelId="{5F85C836-6D0C-417D-9B29-83B262F6D426}" srcId="{9A098F40-702C-4E4B-A406-9E68E1A2EFF0}" destId="{7493834B-94D4-4BA4-9BB9-3F437032FE9B}" srcOrd="0" destOrd="0" parTransId="{1293C96E-9855-48DE-AA59-C39437393A96}" sibTransId="{892E1F94-EF32-42AD-A871-14256C6C55D4}"/>
    <dgm:cxn modelId="{D64BEDC7-D0B6-4B2A-A66F-5ED137A58B4D}" type="presOf" srcId="{EC0D7514-668C-41C3-8B50-6F8AB91CF2ED}" destId="{0C0D79BC-FFF6-4121-BB33-EB7A1825BADB}" srcOrd="0" destOrd="0" presId="urn:microsoft.com/office/officeart/2018/2/layout/IconVerticalSolidList"/>
    <dgm:cxn modelId="{3684AABF-5EE0-48D9-9B83-8A2F10AE92D1}" type="presOf" srcId="{510FCB0C-6456-4F33-A2BA-A779FA6A9B0B}" destId="{14B56AC3-2707-491D-8ADC-400742F642CA}" srcOrd="0" destOrd="0" presId="urn:microsoft.com/office/officeart/2018/2/layout/IconVerticalSolidList"/>
    <dgm:cxn modelId="{6833F479-4A45-4A65-B7EE-F24AF029C330}" type="presOf" srcId="{9A098F40-702C-4E4B-A406-9E68E1A2EFF0}" destId="{42CC6B52-E099-4FDD-812C-C61D1C902670}" srcOrd="0" destOrd="0" presId="urn:microsoft.com/office/officeart/2018/2/layout/IconVerticalSolidList"/>
    <dgm:cxn modelId="{BA851442-B84A-4CAD-8561-31DE79ED74C8}" type="presParOf" srcId="{42CC6B52-E099-4FDD-812C-C61D1C902670}" destId="{3405356B-A67A-45C9-AA7C-92C950A3EC4A}" srcOrd="0" destOrd="0" presId="urn:microsoft.com/office/officeart/2018/2/layout/IconVerticalSolidList"/>
    <dgm:cxn modelId="{BDA38118-7465-41FA-A460-D95FD96B3867}" type="presParOf" srcId="{3405356B-A67A-45C9-AA7C-92C950A3EC4A}" destId="{6799DB6C-DC4D-4A7C-8356-874DE92910C1}" srcOrd="0" destOrd="0" presId="urn:microsoft.com/office/officeart/2018/2/layout/IconVerticalSolidList"/>
    <dgm:cxn modelId="{E51B18D2-4AD2-4535-B786-361B5386340F}" type="presParOf" srcId="{3405356B-A67A-45C9-AA7C-92C950A3EC4A}" destId="{E2DE6437-91FF-4A2D-A14D-EBEBC27C0225}" srcOrd="1" destOrd="0" presId="urn:microsoft.com/office/officeart/2018/2/layout/IconVerticalSolidList"/>
    <dgm:cxn modelId="{DA131A5F-A31E-423D-81BF-BFFC958CA54E}" type="presParOf" srcId="{3405356B-A67A-45C9-AA7C-92C950A3EC4A}" destId="{37208EEA-244A-41D0-9CF8-DEF93B9F35EC}" srcOrd="2" destOrd="0" presId="urn:microsoft.com/office/officeart/2018/2/layout/IconVerticalSolidList"/>
    <dgm:cxn modelId="{3025169D-E36F-4A7D-8CAB-579F3CF2C06E}" type="presParOf" srcId="{3405356B-A67A-45C9-AA7C-92C950A3EC4A}" destId="{C2BF1C89-ACB9-45F8-8145-514095C0ED2A}" srcOrd="3" destOrd="0" presId="urn:microsoft.com/office/officeart/2018/2/layout/IconVerticalSolidList"/>
    <dgm:cxn modelId="{3D028C09-BDC8-4581-A111-C7FDCBDEBC0B}" type="presParOf" srcId="{42CC6B52-E099-4FDD-812C-C61D1C902670}" destId="{11140289-1FD3-4EFA-BEA1-B4CFEA05645D}" srcOrd="1" destOrd="0" presId="urn:microsoft.com/office/officeart/2018/2/layout/IconVerticalSolidList"/>
    <dgm:cxn modelId="{4FB700F9-E776-4CAB-A0AD-F5AB50A3FF06}" type="presParOf" srcId="{42CC6B52-E099-4FDD-812C-C61D1C902670}" destId="{A4403B60-BD50-4DE5-AAFD-A7E4DC35EF1C}" srcOrd="2" destOrd="0" presId="urn:microsoft.com/office/officeart/2018/2/layout/IconVerticalSolidList"/>
    <dgm:cxn modelId="{CEC1BA9D-10AC-415B-A593-51797999DEB7}" type="presParOf" srcId="{A4403B60-BD50-4DE5-AAFD-A7E4DC35EF1C}" destId="{D407B680-A727-480B-83FB-5E392F553C54}" srcOrd="0" destOrd="0" presId="urn:microsoft.com/office/officeart/2018/2/layout/IconVerticalSolidList"/>
    <dgm:cxn modelId="{74FD87A6-C34A-494B-8EF1-E1EBBA90E16E}" type="presParOf" srcId="{A4403B60-BD50-4DE5-AAFD-A7E4DC35EF1C}" destId="{3CB1C647-2F81-47BD-8BC5-DB09FB986B23}" srcOrd="1" destOrd="0" presId="urn:microsoft.com/office/officeart/2018/2/layout/IconVerticalSolidList"/>
    <dgm:cxn modelId="{D41B86E0-E864-4734-91D7-E9DA90BF656C}" type="presParOf" srcId="{A4403B60-BD50-4DE5-AAFD-A7E4DC35EF1C}" destId="{43A1CBFD-1C5E-4BB0-85B2-A74A5F269B2E}" srcOrd="2" destOrd="0" presId="urn:microsoft.com/office/officeart/2018/2/layout/IconVerticalSolidList"/>
    <dgm:cxn modelId="{1E5EA0D8-D67F-4A53-A918-58581C99FF72}" type="presParOf" srcId="{A4403B60-BD50-4DE5-AAFD-A7E4DC35EF1C}" destId="{14B56AC3-2707-491D-8ADC-400742F642CA}" srcOrd="3" destOrd="0" presId="urn:microsoft.com/office/officeart/2018/2/layout/IconVerticalSolidList"/>
    <dgm:cxn modelId="{F4FBC3E2-CD7F-4C4B-9EA8-7366C3E5BE47}" type="presParOf" srcId="{42CC6B52-E099-4FDD-812C-C61D1C902670}" destId="{9094AA6C-2432-40E0-8984-9565AB83CD29}" srcOrd="3" destOrd="0" presId="urn:microsoft.com/office/officeart/2018/2/layout/IconVerticalSolidList"/>
    <dgm:cxn modelId="{C0AA98DA-3C72-48F1-A430-C358DF33AB62}" type="presParOf" srcId="{42CC6B52-E099-4FDD-812C-C61D1C902670}" destId="{D70F9D9F-925E-49B7-8EA4-C0D02D85A538}" srcOrd="4" destOrd="0" presId="urn:microsoft.com/office/officeart/2018/2/layout/IconVerticalSolidList"/>
    <dgm:cxn modelId="{4557CA20-9E2D-4988-B8D8-49597450137C}" type="presParOf" srcId="{D70F9D9F-925E-49B7-8EA4-C0D02D85A538}" destId="{529E9A87-2FF1-4189-BA22-CBCCF04F7B92}" srcOrd="0" destOrd="0" presId="urn:microsoft.com/office/officeart/2018/2/layout/IconVerticalSolidList"/>
    <dgm:cxn modelId="{02DDEF51-5369-4C6D-BCA9-C0D991832531}" type="presParOf" srcId="{D70F9D9F-925E-49B7-8EA4-C0D02D85A538}" destId="{74C55A46-1D46-41F9-A022-BEA449089DB9}" srcOrd="1" destOrd="0" presId="urn:microsoft.com/office/officeart/2018/2/layout/IconVerticalSolidList"/>
    <dgm:cxn modelId="{AE206C47-4389-48D5-9D06-D4027017865C}" type="presParOf" srcId="{D70F9D9F-925E-49B7-8EA4-C0D02D85A538}" destId="{9A9BDE94-7646-404E-B396-F5B9CE06D93C}" srcOrd="2" destOrd="0" presId="urn:microsoft.com/office/officeart/2018/2/layout/IconVerticalSolidList"/>
    <dgm:cxn modelId="{5CC4716D-F9B4-487A-936B-B044649C8D64}" type="presParOf" srcId="{D70F9D9F-925E-49B7-8EA4-C0D02D85A538}" destId="{0C0D79BC-FFF6-4121-BB33-EB7A1825BAD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A2DB0D-4E2A-4CA7-831F-C00647954B4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7544C4DB-9CBF-4E86-AF18-7F8DCA657AC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1400" dirty="0" err="1"/>
            <a:t>Adequate</a:t>
          </a:r>
          <a:r>
            <a:rPr lang="pl-PL" sz="1400" dirty="0"/>
            <a:t> </a:t>
          </a:r>
          <a:r>
            <a:rPr lang="pl-PL" sz="1400" dirty="0" err="1"/>
            <a:t>sleep</a:t>
          </a:r>
          <a:r>
            <a:rPr lang="pl-PL" sz="1400" dirty="0"/>
            <a:t> </a:t>
          </a:r>
          <a:r>
            <a:rPr lang="pl-PL" sz="1400" dirty="0" err="1"/>
            <a:t>is</a:t>
          </a:r>
          <a:r>
            <a:rPr lang="pl-PL" sz="1400" dirty="0"/>
            <a:t> </a:t>
          </a:r>
          <a:r>
            <a:rPr lang="pl-PL" sz="1400" dirty="0" err="1"/>
            <a:t>vital</a:t>
          </a:r>
          <a:r>
            <a:rPr lang="pl-PL" sz="1400" dirty="0"/>
            <a:t> for the </a:t>
          </a:r>
          <a:r>
            <a:rPr lang="pl-PL" sz="1400" dirty="0" err="1"/>
            <a:t>health</a:t>
          </a:r>
          <a:r>
            <a:rPr lang="pl-PL" sz="1400" dirty="0"/>
            <a:t> and </a:t>
          </a:r>
          <a:r>
            <a:rPr lang="pl-PL" sz="1400" dirty="0" err="1"/>
            <a:t>well-being</a:t>
          </a:r>
          <a:r>
            <a:rPr lang="pl-PL" sz="1400" dirty="0"/>
            <a:t> of </a:t>
          </a:r>
          <a:r>
            <a:rPr lang="pl-PL" sz="1400" dirty="0" err="1"/>
            <a:t>every</a:t>
          </a:r>
          <a:r>
            <a:rPr lang="pl-PL" sz="1400" dirty="0"/>
            <a:t> single person on </a:t>
          </a:r>
          <a:r>
            <a:rPr lang="pl-PL" sz="1400" dirty="0" err="1"/>
            <a:t>this</a:t>
          </a:r>
          <a:r>
            <a:rPr lang="pl-PL" sz="1400" dirty="0"/>
            <a:t> planet. </a:t>
          </a:r>
          <a:r>
            <a:rPr lang="pl-PL" sz="1400" dirty="0" err="1"/>
            <a:t>Sleep</a:t>
          </a:r>
          <a:r>
            <a:rPr lang="pl-PL" sz="1400" dirty="0"/>
            <a:t> </a:t>
          </a:r>
          <a:r>
            <a:rPr lang="pl-PL" sz="1400" dirty="0" err="1"/>
            <a:t>gives</a:t>
          </a:r>
          <a:r>
            <a:rPr lang="pl-PL" sz="1400" dirty="0"/>
            <a:t> </a:t>
          </a:r>
          <a:r>
            <a:rPr lang="pl-PL" sz="1400" dirty="0" err="1"/>
            <a:t>our</a:t>
          </a:r>
          <a:r>
            <a:rPr lang="pl-PL" sz="1400" dirty="0"/>
            <a:t> </a:t>
          </a:r>
          <a:r>
            <a:rPr lang="pl-PL" sz="1400" dirty="0" err="1"/>
            <a:t>bodies</a:t>
          </a:r>
          <a:r>
            <a:rPr lang="pl-PL" sz="1400" dirty="0"/>
            <a:t> </a:t>
          </a:r>
          <a:r>
            <a:rPr lang="pl-PL" sz="1400" dirty="0" err="1"/>
            <a:t>an</a:t>
          </a:r>
          <a:r>
            <a:rPr lang="pl-PL" sz="1400" dirty="0"/>
            <a:t> </a:t>
          </a:r>
          <a:r>
            <a:rPr lang="pl-PL" sz="1400" dirty="0" err="1"/>
            <a:t>opportunity</a:t>
          </a:r>
          <a:r>
            <a:rPr lang="pl-PL" sz="1400" dirty="0"/>
            <a:t> to </a:t>
          </a:r>
          <a:r>
            <a:rPr lang="pl-PL" sz="1400" dirty="0" err="1"/>
            <a:t>recharge</a:t>
          </a:r>
          <a:r>
            <a:rPr lang="pl-PL" sz="1400" dirty="0"/>
            <a:t> </a:t>
          </a:r>
          <a:r>
            <a:rPr lang="pl-PL" sz="1400" dirty="0" err="1"/>
            <a:t>themselves</a:t>
          </a:r>
          <a:r>
            <a:rPr lang="pl-PL" sz="1400" dirty="0"/>
            <a:t>.</a:t>
          </a:r>
          <a:endParaRPr lang="en-US" sz="1400" dirty="0"/>
        </a:p>
      </dgm:t>
    </dgm:pt>
    <dgm:pt modelId="{F68306E3-470D-45FB-9A59-5203A4D49091}" type="parTrans" cxnId="{7602EA0E-22A4-47BD-B5A4-2A9F8922D50D}">
      <dgm:prSet/>
      <dgm:spPr/>
      <dgm:t>
        <a:bodyPr/>
        <a:lstStyle/>
        <a:p>
          <a:endParaRPr lang="en-US"/>
        </a:p>
      </dgm:t>
    </dgm:pt>
    <dgm:pt modelId="{36E246AF-3109-4D37-AC4F-D9755344C86D}" type="sibTrans" cxnId="{7602EA0E-22A4-47BD-B5A4-2A9F8922D50D}">
      <dgm:prSet/>
      <dgm:spPr/>
      <dgm:t>
        <a:bodyPr/>
        <a:lstStyle/>
        <a:p>
          <a:endParaRPr lang="en-US"/>
        </a:p>
      </dgm:t>
    </dgm:pt>
    <dgm:pt modelId="{258D5BF1-FF93-49E7-8B6E-D4437A7BB4D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1400" dirty="0" err="1"/>
            <a:t>You</a:t>
          </a:r>
          <a:r>
            <a:rPr lang="pl-PL" sz="1400" dirty="0"/>
            <a:t> </a:t>
          </a:r>
          <a:r>
            <a:rPr lang="pl-PL" sz="1400" dirty="0" err="1"/>
            <a:t>should</a:t>
          </a:r>
          <a:r>
            <a:rPr lang="pl-PL" sz="1400" dirty="0"/>
            <a:t> </a:t>
          </a:r>
          <a:r>
            <a:rPr lang="pl-PL" sz="1400" dirty="0" err="1"/>
            <a:t>strive</a:t>
          </a:r>
          <a:r>
            <a:rPr lang="pl-PL" sz="1400" dirty="0"/>
            <a:t> for </a:t>
          </a:r>
          <a:r>
            <a:rPr lang="pl-PL" sz="1400" dirty="0" err="1"/>
            <a:t>around</a:t>
          </a:r>
          <a:r>
            <a:rPr lang="pl-PL" sz="1400" dirty="0"/>
            <a:t> 7 to 9 </a:t>
          </a:r>
          <a:r>
            <a:rPr lang="pl-PL" sz="1400" dirty="0" err="1"/>
            <a:t>hours</a:t>
          </a:r>
          <a:r>
            <a:rPr lang="pl-PL" sz="1400" dirty="0"/>
            <a:t> of </a:t>
          </a:r>
          <a:r>
            <a:rPr lang="pl-PL" sz="1400" dirty="0" err="1"/>
            <a:t>sleep</a:t>
          </a:r>
          <a:r>
            <a:rPr lang="pl-PL" sz="1400" dirty="0"/>
            <a:t> a </a:t>
          </a:r>
          <a:r>
            <a:rPr lang="pl-PL" sz="1400" dirty="0" err="1"/>
            <a:t>night</a:t>
          </a:r>
          <a:r>
            <a:rPr lang="pl-PL" sz="1400" dirty="0"/>
            <a:t>. </a:t>
          </a:r>
          <a:r>
            <a:rPr lang="pl-PL" sz="1400" dirty="0" err="1"/>
            <a:t>This</a:t>
          </a:r>
          <a:r>
            <a:rPr lang="pl-PL" sz="1400" dirty="0"/>
            <a:t> </a:t>
          </a:r>
          <a:r>
            <a:rPr lang="pl-PL" sz="1400" dirty="0" err="1"/>
            <a:t>amount</a:t>
          </a:r>
          <a:r>
            <a:rPr lang="pl-PL" sz="1400" dirty="0"/>
            <a:t> of </a:t>
          </a:r>
          <a:r>
            <a:rPr lang="pl-PL" sz="1400" dirty="0" err="1"/>
            <a:t>sleep</a:t>
          </a:r>
          <a:r>
            <a:rPr lang="pl-PL" sz="1400" dirty="0"/>
            <a:t> </a:t>
          </a:r>
          <a:r>
            <a:rPr lang="pl-PL" sz="1400" dirty="0" err="1"/>
            <a:t>helps</a:t>
          </a:r>
          <a:r>
            <a:rPr lang="pl-PL" sz="1400" dirty="0"/>
            <a:t> with </a:t>
          </a:r>
          <a:r>
            <a:rPr lang="pl-PL" sz="1400" dirty="0" err="1"/>
            <a:t>giving</a:t>
          </a:r>
          <a:r>
            <a:rPr lang="pl-PL" sz="1400" dirty="0"/>
            <a:t> the most </a:t>
          </a:r>
          <a:r>
            <a:rPr lang="pl-PL" sz="1400" dirty="0" err="1"/>
            <a:t>support</a:t>
          </a:r>
          <a:r>
            <a:rPr lang="pl-PL" sz="1400" dirty="0"/>
            <a:t> to the </a:t>
          </a:r>
          <a:r>
            <a:rPr lang="pl-PL" sz="1400" dirty="0" err="1"/>
            <a:t>immune</a:t>
          </a:r>
          <a:r>
            <a:rPr lang="pl-PL" sz="1400" dirty="0"/>
            <a:t> system.</a:t>
          </a:r>
          <a:endParaRPr lang="en-US" sz="1400" dirty="0"/>
        </a:p>
      </dgm:t>
    </dgm:pt>
    <dgm:pt modelId="{CDD7096C-5436-4B54-872C-56657ECB3262}" type="parTrans" cxnId="{96436D3D-21F6-43A2-B858-95E34455F858}">
      <dgm:prSet/>
      <dgm:spPr/>
      <dgm:t>
        <a:bodyPr/>
        <a:lstStyle/>
        <a:p>
          <a:endParaRPr lang="en-US"/>
        </a:p>
      </dgm:t>
    </dgm:pt>
    <dgm:pt modelId="{02DC8AB6-8CCF-4C89-A945-A29B82C0166A}" type="sibTrans" cxnId="{96436D3D-21F6-43A2-B858-95E34455F858}">
      <dgm:prSet/>
      <dgm:spPr/>
      <dgm:t>
        <a:bodyPr/>
        <a:lstStyle/>
        <a:p>
          <a:endParaRPr lang="en-US"/>
        </a:p>
      </dgm:t>
    </dgm:pt>
    <dgm:pt modelId="{1A0D4C18-E5CB-422E-9B8B-7259CC5D466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1400" dirty="0"/>
            <a:t>It </a:t>
          </a:r>
          <a:r>
            <a:rPr lang="pl-PL" sz="1400" dirty="0" err="1"/>
            <a:t>is</a:t>
          </a:r>
          <a:r>
            <a:rPr lang="pl-PL" sz="1400" dirty="0"/>
            <a:t> a </a:t>
          </a:r>
          <a:r>
            <a:rPr lang="pl-PL" sz="1400" dirty="0" err="1"/>
            <a:t>good</a:t>
          </a:r>
          <a:r>
            <a:rPr lang="pl-PL" sz="1400" dirty="0"/>
            <a:t> </a:t>
          </a:r>
          <a:r>
            <a:rPr lang="pl-PL" sz="1400" dirty="0" err="1"/>
            <a:t>practice</a:t>
          </a:r>
          <a:r>
            <a:rPr lang="pl-PL" sz="1400" dirty="0"/>
            <a:t> to </a:t>
          </a:r>
          <a:r>
            <a:rPr lang="pl-PL" sz="1400" dirty="0" err="1"/>
            <a:t>create</a:t>
          </a:r>
          <a:r>
            <a:rPr lang="pl-PL" sz="1400" dirty="0"/>
            <a:t> a </a:t>
          </a:r>
          <a:r>
            <a:rPr lang="pl-PL" sz="1400" dirty="0" err="1"/>
            <a:t>calming</a:t>
          </a:r>
          <a:r>
            <a:rPr lang="pl-PL" sz="1400" dirty="0"/>
            <a:t> </a:t>
          </a:r>
          <a:r>
            <a:rPr lang="pl-PL" sz="1400" dirty="0" err="1"/>
            <a:t>bedtime</a:t>
          </a:r>
          <a:r>
            <a:rPr lang="pl-PL" sz="1400" dirty="0"/>
            <a:t> </a:t>
          </a:r>
          <a:r>
            <a:rPr lang="pl-PL" sz="1400" dirty="0" err="1"/>
            <a:t>routine</a:t>
          </a:r>
          <a:r>
            <a:rPr lang="pl-PL" sz="1400" dirty="0"/>
            <a:t> </a:t>
          </a:r>
          <a:r>
            <a:rPr lang="pl-PL" sz="1400" dirty="0" err="1"/>
            <a:t>that</a:t>
          </a:r>
          <a:r>
            <a:rPr lang="pl-PL" sz="1400" dirty="0"/>
            <a:t> </a:t>
          </a:r>
          <a:r>
            <a:rPr lang="pl-PL" sz="1400" dirty="0" err="1"/>
            <a:t>will</a:t>
          </a:r>
          <a:r>
            <a:rPr lang="pl-PL" sz="1400" dirty="0"/>
            <a:t> </a:t>
          </a:r>
          <a:r>
            <a:rPr lang="pl-PL" sz="1400" dirty="0" err="1"/>
            <a:t>help</a:t>
          </a:r>
          <a:r>
            <a:rPr lang="pl-PL" sz="1400" dirty="0"/>
            <a:t> </a:t>
          </a:r>
          <a:r>
            <a:rPr lang="pl-PL" sz="1400" dirty="0" err="1"/>
            <a:t>you</a:t>
          </a:r>
          <a:r>
            <a:rPr lang="pl-PL" sz="1400" dirty="0"/>
            <a:t> </a:t>
          </a:r>
          <a:r>
            <a:rPr lang="pl-PL" sz="1400" dirty="0" err="1"/>
            <a:t>calm</a:t>
          </a:r>
          <a:r>
            <a:rPr lang="pl-PL" sz="1400" dirty="0"/>
            <a:t> </a:t>
          </a:r>
          <a:r>
            <a:rPr lang="pl-PL" sz="1400" dirty="0" err="1"/>
            <a:t>after</a:t>
          </a:r>
          <a:r>
            <a:rPr lang="pl-PL" sz="1400" dirty="0"/>
            <a:t> </a:t>
          </a:r>
          <a:r>
            <a:rPr lang="pl-PL" sz="1400" dirty="0" err="1"/>
            <a:t>everything</a:t>
          </a:r>
          <a:r>
            <a:rPr lang="pl-PL" sz="1400" dirty="0"/>
            <a:t> </a:t>
          </a:r>
          <a:r>
            <a:rPr lang="pl-PL" sz="1400" dirty="0" err="1"/>
            <a:t>that</a:t>
          </a:r>
          <a:r>
            <a:rPr lang="pl-PL" sz="1400" dirty="0"/>
            <a:t> </a:t>
          </a:r>
          <a:r>
            <a:rPr lang="pl-PL" sz="1400" dirty="0" err="1"/>
            <a:t>happens</a:t>
          </a:r>
          <a:r>
            <a:rPr lang="pl-PL" sz="1400" dirty="0"/>
            <a:t> in a </a:t>
          </a:r>
          <a:r>
            <a:rPr lang="pl-PL" sz="1400" dirty="0" err="1"/>
            <a:t>day</a:t>
          </a:r>
          <a:r>
            <a:rPr lang="pl-PL" sz="1400" dirty="0"/>
            <a:t> and </a:t>
          </a:r>
          <a:r>
            <a:rPr lang="pl-PL" sz="1400" dirty="0" err="1"/>
            <a:t>quiet</a:t>
          </a:r>
          <a:r>
            <a:rPr lang="pl-PL" sz="1400" dirty="0"/>
            <a:t> down </a:t>
          </a:r>
          <a:r>
            <a:rPr lang="pl-PL" sz="1400" dirty="0" err="1"/>
            <a:t>before</a:t>
          </a:r>
          <a:r>
            <a:rPr lang="pl-PL" sz="1400" dirty="0"/>
            <a:t> </a:t>
          </a:r>
          <a:r>
            <a:rPr lang="pl-PL" sz="1400" dirty="0" err="1"/>
            <a:t>going</a:t>
          </a:r>
          <a:r>
            <a:rPr lang="pl-PL" sz="1400" dirty="0"/>
            <a:t> to </a:t>
          </a:r>
          <a:r>
            <a:rPr lang="pl-PL" sz="1400" dirty="0" err="1"/>
            <a:t>sleep</a:t>
          </a:r>
          <a:r>
            <a:rPr lang="pl-PL" sz="1400" dirty="0"/>
            <a:t>.</a:t>
          </a:r>
          <a:endParaRPr lang="en-US" sz="1400" dirty="0"/>
        </a:p>
      </dgm:t>
    </dgm:pt>
    <dgm:pt modelId="{0EBDA2CB-AE97-4562-96F5-768369352F8F}" type="parTrans" cxnId="{34354365-9808-4890-BD3B-47635ABEBEE6}">
      <dgm:prSet/>
      <dgm:spPr/>
      <dgm:t>
        <a:bodyPr/>
        <a:lstStyle/>
        <a:p>
          <a:endParaRPr lang="en-US"/>
        </a:p>
      </dgm:t>
    </dgm:pt>
    <dgm:pt modelId="{7E299573-BBEC-4710-A345-6EFA81BEF3DA}" type="sibTrans" cxnId="{34354365-9808-4890-BD3B-47635ABEBEE6}">
      <dgm:prSet/>
      <dgm:spPr/>
      <dgm:t>
        <a:bodyPr/>
        <a:lstStyle/>
        <a:p>
          <a:endParaRPr lang="en-US"/>
        </a:p>
      </dgm:t>
    </dgm:pt>
    <dgm:pt modelId="{7D145D20-6106-4D6D-875D-0B3DF2EE6057}" type="pres">
      <dgm:prSet presAssocID="{72A2DB0D-4E2A-4CA7-831F-C00647954B4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9C173D-E8BB-4B67-B1CB-79652F3033C9}" type="pres">
      <dgm:prSet presAssocID="{7544C4DB-9CBF-4E86-AF18-7F8DCA657AC0}" presName="compNode" presStyleCnt="0"/>
      <dgm:spPr/>
    </dgm:pt>
    <dgm:pt modelId="{36254051-A2CF-4A48-B4ED-FE82D2E3BB97}" type="pres">
      <dgm:prSet presAssocID="{7544C4DB-9CBF-4E86-AF18-7F8DCA657AC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9D87B351-3157-4454-9CC2-D0AB4F56B713}" type="pres">
      <dgm:prSet presAssocID="{7544C4DB-9CBF-4E86-AF18-7F8DCA657AC0}" presName="spaceRect" presStyleCnt="0"/>
      <dgm:spPr/>
    </dgm:pt>
    <dgm:pt modelId="{4320FA07-7BDE-4511-B274-52577F29EE6D}" type="pres">
      <dgm:prSet presAssocID="{7544C4DB-9CBF-4E86-AF18-7F8DCA657AC0}" presName="textRect" presStyleLbl="revTx" presStyleIdx="0" presStyleCnt="3" custScaleX="199738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3FE5217-9E69-45AB-BF12-3754635D3527}" type="pres">
      <dgm:prSet presAssocID="{36E246AF-3109-4D37-AC4F-D9755344C86D}" presName="sibTrans" presStyleCnt="0"/>
      <dgm:spPr/>
    </dgm:pt>
    <dgm:pt modelId="{61341DAA-092E-4B44-8302-01E19F3A19C7}" type="pres">
      <dgm:prSet presAssocID="{258D5BF1-FF93-49E7-8B6E-D4437A7BB4D6}" presName="compNode" presStyleCnt="0"/>
      <dgm:spPr/>
    </dgm:pt>
    <dgm:pt modelId="{1AB37499-B7D8-4A63-8C63-A0D38F219E9D}" type="pres">
      <dgm:prSet presAssocID="{258D5BF1-FF93-49E7-8B6E-D4437A7BB4D6}" presName="iconRect" presStyleLbl="node1" presStyleIdx="1" presStyleCnt="3" custLinFactX="200000" custLinFactNeighborX="283778" custLinFactNeighborY="130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n"/>
        </a:ext>
      </dgm:extLst>
    </dgm:pt>
    <dgm:pt modelId="{172FA3F6-E165-48B0-9752-D148A4CF1CB3}" type="pres">
      <dgm:prSet presAssocID="{258D5BF1-FF93-49E7-8B6E-D4437A7BB4D6}" presName="spaceRect" presStyleCnt="0"/>
      <dgm:spPr/>
    </dgm:pt>
    <dgm:pt modelId="{5522B767-E102-438B-80E0-681B385020ED}" type="pres">
      <dgm:prSet presAssocID="{258D5BF1-FF93-49E7-8B6E-D4437A7BB4D6}" presName="textRect" presStyleLbl="revTx" presStyleIdx="1" presStyleCnt="3" custScaleX="199738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6A4A17BF-EE2E-469C-B4BE-BE765385CEFC}" type="pres">
      <dgm:prSet presAssocID="{02DC8AB6-8CCF-4C89-A945-A29B82C0166A}" presName="sibTrans" presStyleCnt="0"/>
      <dgm:spPr/>
    </dgm:pt>
    <dgm:pt modelId="{3236906E-608D-45CC-BF76-CE801EB0BED6}" type="pres">
      <dgm:prSet presAssocID="{1A0D4C18-E5CB-422E-9B8B-7259CC5D4663}" presName="compNode" presStyleCnt="0"/>
      <dgm:spPr/>
    </dgm:pt>
    <dgm:pt modelId="{7DF9FA13-0D4E-4064-9B3E-FC3F546ED243}" type="pres">
      <dgm:prSet presAssocID="{1A0D4C18-E5CB-422E-9B8B-7259CC5D4663}" presName="iconRect" presStyleLbl="node1" presStyleIdx="2" presStyleCnt="3" custLinFactX="-200000" custLinFactNeighborX="-283282" custLinFactNeighborY="-260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er"/>
        </a:ext>
      </dgm:extLst>
    </dgm:pt>
    <dgm:pt modelId="{50B15BAA-1206-4D32-B3B9-B0029C321935}" type="pres">
      <dgm:prSet presAssocID="{1A0D4C18-E5CB-422E-9B8B-7259CC5D4663}" presName="spaceRect" presStyleCnt="0"/>
      <dgm:spPr/>
    </dgm:pt>
    <dgm:pt modelId="{0CA848F5-ED6A-40C7-9965-5EF5EB698FB0}" type="pres">
      <dgm:prSet presAssocID="{1A0D4C18-E5CB-422E-9B8B-7259CC5D4663}" presName="textRect" presStyleLbl="revTx" presStyleIdx="2" presStyleCnt="3" custScaleX="199738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354365-9808-4890-BD3B-47635ABEBEE6}" srcId="{72A2DB0D-4E2A-4CA7-831F-C00647954B47}" destId="{1A0D4C18-E5CB-422E-9B8B-7259CC5D4663}" srcOrd="2" destOrd="0" parTransId="{0EBDA2CB-AE97-4562-96F5-768369352F8F}" sibTransId="{7E299573-BBEC-4710-A345-6EFA81BEF3DA}"/>
    <dgm:cxn modelId="{3117B451-5EFF-4224-81A9-1862D2DB3796}" type="presOf" srcId="{258D5BF1-FF93-49E7-8B6E-D4437A7BB4D6}" destId="{5522B767-E102-438B-80E0-681B385020ED}" srcOrd="0" destOrd="0" presId="urn:microsoft.com/office/officeart/2018/2/layout/IconLabelList"/>
    <dgm:cxn modelId="{7602EA0E-22A4-47BD-B5A4-2A9F8922D50D}" srcId="{72A2DB0D-4E2A-4CA7-831F-C00647954B47}" destId="{7544C4DB-9CBF-4E86-AF18-7F8DCA657AC0}" srcOrd="0" destOrd="0" parTransId="{F68306E3-470D-45FB-9A59-5203A4D49091}" sibTransId="{36E246AF-3109-4D37-AC4F-D9755344C86D}"/>
    <dgm:cxn modelId="{96436D3D-21F6-43A2-B858-95E34455F858}" srcId="{72A2DB0D-4E2A-4CA7-831F-C00647954B47}" destId="{258D5BF1-FF93-49E7-8B6E-D4437A7BB4D6}" srcOrd="1" destOrd="0" parTransId="{CDD7096C-5436-4B54-872C-56657ECB3262}" sibTransId="{02DC8AB6-8CCF-4C89-A945-A29B82C0166A}"/>
    <dgm:cxn modelId="{F229F05A-3443-4A5F-ABD3-D5AC3CB2D826}" type="presOf" srcId="{1A0D4C18-E5CB-422E-9B8B-7259CC5D4663}" destId="{0CA848F5-ED6A-40C7-9965-5EF5EB698FB0}" srcOrd="0" destOrd="0" presId="urn:microsoft.com/office/officeart/2018/2/layout/IconLabelList"/>
    <dgm:cxn modelId="{B1FBB5A0-963D-4EB1-B0F8-906946E265A3}" type="presOf" srcId="{7544C4DB-9CBF-4E86-AF18-7F8DCA657AC0}" destId="{4320FA07-7BDE-4511-B274-52577F29EE6D}" srcOrd="0" destOrd="0" presId="urn:microsoft.com/office/officeart/2018/2/layout/IconLabelList"/>
    <dgm:cxn modelId="{96BC7979-C9FD-4F02-A95F-D3F832A47950}" type="presOf" srcId="{72A2DB0D-4E2A-4CA7-831F-C00647954B47}" destId="{7D145D20-6106-4D6D-875D-0B3DF2EE6057}" srcOrd="0" destOrd="0" presId="urn:microsoft.com/office/officeart/2018/2/layout/IconLabelList"/>
    <dgm:cxn modelId="{E59F4FC6-5675-478E-A807-6E1799535E5D}" type="presParOf" srcId="{7D145D20-6106-4D6D-875D-0B3DF2EE6057}" destId="{249C173D-E8BB-4B67-B1CB-79652F3033C9}" srcOrd="0" destOrd="0" presId="urn:microsoft.com/office/officeart/2018/2/layout/IconLabelList"/>
    <dgm:cxn modelId="{0EE7ED94-AFFD-4058-BF6C-394A95235A7D}" type="presParOf" srcId="{249C173D-E8BB-4B67-B1CB-79652F3033C9}" destId="{36254051-A2CF-4A48-B4ED-FE82D2E3BB97}" srcOrd="0" destOrd="0" presId="urn:microsoft.com/office/officeart/2018/2/layout/IconLabelList"/>
    <dgm:cxn modelId="{625DC123-C2C6-472D-8CF4-62A59BF9D1A5}" type="presParOf" srcId="{249C173D-E8BB-4B67-B1CB-79652F3033C9}" destId="{9D87B351-3157-4454-9CC2-D0AB4F56B713}" srcOrd="1" destOrd="0" presId="urn:microsoft.com/office/officeart/2018/2/layout/IconLabelList"/>
    <dgm:cxn modelId="{2804B43C-E257-48AB-8BB8-95B8CCAF7E65}" type="presParOf" srcId="{249C173D-E8BB-4B67-B1CB-79652F3033C9}" destId="{4320FA07-7BDE-4511-B274-52577F29EE6D}" srcOrd="2" destOrd="0" presId="urn:microsoft.com/office/officeart/2018/2/layout/IconLabelList"/>
    <dgm:cxn modelId="{72CAA131-8F15-4CE5-9482-99C16CAFB9E4}" type="presParOf" srcId="{7D145D20-6106-4D6D-875D-0B3DF2EE6057}" destId="{93FE5217-9E69-45AB-BF12-3754635D3527}" srcOrd="1" destOrd="0" presId="urn:microsoft.com/office/officeart/2018/2/layout/IconLabelList"/>
    <dgm:cxn modelId="{17A6D12F-B6EB-43D0-A684-163E37D92794}" type="presParOf" srcId="{7D145D20-6106-4D6D-875D-0B3DF2EE6057}" destId="{61341DAA-092E-4B44-8302-01E19F3A19C7}" srcOrd="2" destOrd="0" presId="urn:microsoft.com/office/officeart/2018/2/layout/IconLabelList"/>
    <dgm:cxn modelId="{F8AFE285-041F-438C-B8E3-73D844FEA55B}" type="presParOf" srcId="{61341DAA-092E-4B44-8302-01E19F3A19C7}" destId="{1AB37499-B7D8-4A63-8C63-A0D38F219E9D}" srcOrd="0" destOrd="0" presId="urn:microsoft.com/office/officeart/2018/2/layout/IconLabelList"/>
    <dgm:cxn modelId="{0A6BB4A1-9DA1-4410-917E-03AA4972C1F7}" type="presParOf" srcId="{61341DAA-092E-4B44-8302-01E19F3A19C7}" destId="{172FA3F6-E165-48B0-9752-D148A4CF1CB3}" srcOrd="1" destOrd="0" presId="urn:microsoft.com/office/officeart/2018/2/layout/IconLabelList"/>
    <dgm:cxn modelId="{ECE7150E-03BC-4E8E-9385-272DC4CDF715}" type="presParOf" srcId="{61341DAA-092E-4B44-8302-01E19F3A19C7}" destId="{5522B767-E102-438B-80E0-681B385020ED}" srcOrd="2" destOrd="0" presId="urn:microsoft.com/office/officeart/2018/2/layout/IconLabelList"/>
    <dgm:cxn modelId="{F1AB258E-826A-4B18-9BE5-B79C0BC29BB8}" type="presParOf" srcId="{7D145D20-6106-4D6D-875D-0B3DF2EE6057}" destId="{6A4A17BF-EE2E-469C-B4BE-BE765385CEFC}" srcOrd="3" destOrd="0" presId="urn:microsoft.com/office/officeart/2018/2/layout/IconLabelList"/>
    <dgm:cxn modelId="{02F930C9-1A79-4A5E-952B-51259E266774}" type="presParOf" srcId="{7D145D20-6106-4D6D-875D-0B3DF2EE6057}" destId="{3236906E-608D-45CC-BF76-CE801EB0BED6}" srcOrd="4" destOrd="0" presId="urn:microsoft.com/office/officeart/2018/2/layout/IconLabelList"/>
    <dgm:cxn modelId="{5A6D7AC2-73E6-4C6B-BE33-F4C274F0DB6F}" type="presParOf" srcId="{3236906E-608D-45CC-BF76-CE801EB0BED6}" destId="{7DF9FA13-0D4E-4064-9B3E-FC3F546ED243}" srcOrd="0" destOrd="0" presId="urn:microsoft.com/office/officeart/2018/2/layout/IconLabelList"/>
    <dgm:cxn modelId="{BAA03094-C02E-4EF0-A4CD-595C79FEB935}" type="presParOf" srcId="{3236906E-608D-45CC-BF76-CE801EB0BED6}" destId="{50B15BAA-1206-4D32-B3B9-B0029C321935}" srcOrd="1" destOrd="0" presId="urn:microsoft.com/office/officeart/2018/2/layout/IconLabelList"/>
    <dgm:cxn modelId="{319550D1-8E76-4A58-8EA6-1BD149B24A7D}" type="presParOf" srcId="{3236906E-608D-45CC-BF76-CE801EB0BED6}" destId="{0CA848F5-ED6A-40C7-9965-5EF5EB698FB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DE49A6-6A20-4D8D-A31C-084A0B19D03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FDF467A-F68E-47F1-AE97-318330AEB438}">
      <dgm:prSet/>
      <dgm:spPr/>
      <dgm:t>
        <a:bodyPr/>
        <a:lstStyle/>
        <a:p>
          <a:r>
            <a:rPr lang="en-US"/>
            <a:t>Despite the prevailing timing of the pandemic, we should not ignore other health issues that may affect us.</a:t>
          </a:r>
        </a:p>
      </dgm:t>
    </dgm:pt>
    <dgm:pt modelId="{644703E6-A75C-4848-8922-569A675EEC3D}" type="parTrans" cxnId="{56B36ED1-5FB3-4566-AEAD-2121377F5795}">
      <dgm:prSet/>
      <dgm:spPr/>
      <dgm:t>
        <a:bodyPr/>
        <a:lstStyle/>
        <a:p>
          <a:endParaRPr lang="en-US"/>
        </a:p>
      </dgm:t>
    </dgm:pt>
    <dgm:pt modelId="{BF71E725-B4C3-4725-9D5F-A3EC793EC2A4}" type="sibTrans" cxnId="{56B36ED1-5FB3-4566-AEAD-2121377F5795}">
      <dgm:prSet/>
      <dgm:spPr/>
      <dgm:t>
        <a:bodyPr/>
        <a:lstStyle/>
        <a:p>
          <a:endParaRPr lang="en-US"/>
        </a:p>
      </dgm:t>
    </dgm:pt>
    <dgm:pt modelId="{B22E8A67-F48F-42A0-8B2C-3A83D2E54315}">
      <dgm:prSet/>
      <dgm:spPr/>
      <dgm:t>
        <a:bodyPr/>
        <a:lstStyle/>
        <a:p>
          <a:r>
            <a:rPr lang="en-US"/>
            <a:t>Where possible, we should continue to attend doctors' appointments for check-ups and sign up for routine tests. We should also not be afraid to contact our doctors if we experience any symptoms of illness.</a:t>
          </a:r>
        </a:p>
      </dgm:t>
    </dgm:pt>
    <dgm:pt modelId="{3744D332-0722-4142-91E3-9D2C31902177}" type="parTrans" cxnId="{3E8096A6-FA88-4334-B9AA-DB9C084D65A4}">
      <dgm:prSet/>
      <dgm:spPr/>
      <dgm:t>
        <a:bodyPr/>
        <a:lstStyle/>
        <a:p>
          <a:endParaRPr lang="en-US"/>
        </a:p>
      </dgm:t>
    </dgm:pt>
    <dgm:pt modelId="{B2B016BE-FFA6-4CFB-90BC-323BB934D72A}" type="sibTrans" cxnId="{3E8096A6-FA88-4334-B9AA-DB9C084D65A4}">
      <dgm:prSet/>
      <dgm:spPr/>
      <dgm:t>
        <a:bodyPr/>
        <a:lstStyle/>
        <a:p>
          <a:endParaRPr lang="en-US"/>
        </a:p>
      </dgm:t>
    </dgm:pt>
    <dgm:pt modelId="{9D10013C-8E4E-474F-898E-502000DD7BEF}">
      <dgm:prSet/>
      <dgm:spPr/>
      <dgm:t>
        <a:bodyPr/>
        <a:lstStyle/>
        <a:p>
          <a:r>
            <a:rPr lang="en-US"/>
            <a:t>This approach allows us to take maximum care of our physical health in all its aspects.</a:t>
          </a:r>
        </a:p>
      </dgm:t>
    </dgm:pt>
    <dgm:pt modelId="{35905AEE-8A9A-4D8B-A953-4629EC5B9328}" type="parTrans" cxnId="{D91D570E-0294-4A9F-94A6-B17A6A40F1F1}">
      <dgm:prSet/>
      <dgm:spPr/>
      <dgm:t>
        <a:bodyPr/>
        <a:lstStyle/>
        <a:p>
          <a:endParaRPr lang="en-US"/>
        </a:p>
      </dgm:t>
    </dgm:pt>
    <dgm:pt modelId="{5F2501DA-F4EE-4E9B-B876-6A8CBD439123}" type="sibTrans" cxnId="{D91D570E-0294-4A9F-94A6-B17A6A40F1F1}">
      <dgm:prSet/>
      <dgm:spPr/>
      <dgm:t>
        <a:bodyPr/>
        <a:lstStyle/>
        <a:p>
          <a:endParaRPr lang="en-US"/>
        </a:p>
      </dgm:t>
    </dgm:pt>
    <dgm:pt modelId="{2E41B144-9164-452C-B7E3-05432E3C2A55}" type="pres">
      <dgm:prSet presAssocID="{80DE49A6-6A20-4D8D-A31C-084A0B19D03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9D8F40-46AD-4072-B4B2-D522F0058AD4}" type="pres">
      <dgm:prSet presAssocID="{2FDF467A-F68E-47F1-AE97-318330AEB438}" presName="compNode" presStyleCnt="0"/>
      <dgm:spPr/>
    </dgm:pt>
    <dgm:pt modelId="{6134D857-F407-4398-9BFB-606A99660D4C}" type="pres">
      <dgm:prSet presAssocID="{2FDF467A-F68E-47F1-AE97-318330AEB438}" presName="bgRect" presStyleLbl="bgShp" presStyleIdx="0" presStyleCnt="3"/>
      <dgm:spPr/>
    </dgm:pt>
    <dgm:pt modelId="{BA3BF1C8-8EEC-44AF-9FC7-26DC91D8A726}" type="pres">
      <dgm:prSet presAssocID="{2FDF467A-F68E-47F1-AE97-318330AEB43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tor"/>
        </a:ext>
      </dgm:extLst>
    </dgm:pt>
    <dgm:pt modelId="{6152E601-C707-4CB3-991B-DBE8DA575385}" type="pres">
      <dgm:prSet presAssocID="{2FDF467A-F68E-47F1-AE97-318330AEB438}" presName="spaceRect" presStyleCnt="0"/>
      <dgm:spPr/>
    </dgm:pt>
    <dgm:pt modelId="{D2570572-2F24-474C-96FB-16BD17EC5053}" type="pres">
      <dgm:prSet presAssocID="{2FDF467A-F68E-47F1-AE97-318330AEB438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BF345DF-2FEA-40FF-B1A2-E762657D7C16}" type="pres">
      <dgm:prSet presAssocID="{BF71E725-B4C3-4725-9D5F-A3EC793EC2A4}" presName="sibTrans" presStyleCnt="0"/>
      <dgm:spPr/>
    </dgm:pt>
    <dgm:pt modelId="{F6A1B042-5C7E-40B7-B9AE-EC908BBAF079}" type="pres">
      <dgm:prSet presAssocID="{B22E8A67-F48F-42A0-8B2C-3A83D2E54315}" presName="compNode" presStyleCnt="0"/>
      <dgm:spPr/>
    </dgm:pt>
    <dgm:pt modelId="{8B912098-44BB-44C9-B42F-D9D5A4BEEE2A}" type="pres">
      <dgm:prSet presAssocID="{B22E8A67-F48F-42A0-8B2C-3A83D2E54315}" presName="bgRect" presStyleLbl="bgShp" presStyleIdx="1" presStyleCnt="3"/>
      <dgm:spPr/>
    </dgm:pt>
    <dgm:pt modelId="{43039A0E-710C-43E0-815D-095F9E695B9D}" type="pres">
      <dgm:prSet presAssocID="{B22E8A67-F48F-42A0-8B2C-3A83D2E5431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oskop"/>
        </a:ext>
      </dgm:extLst>
    </dgm:pt>
    <dgm:pt modelId="{4FF599E8-069F-4406-A219-B0D5DD6AC413}" type="pres">
      <dgm:prSet presAssocID="{B22E8A67-F48F-42A0-8B2C-3A83D2E54315}" presName="spaceRect" presStyleCnt="0"/>
      <dgm:spPr/>
    </dgm:pt>
    <dgm:pt modelId="{F953A349-9FA5-4A24-8A86-4BD2106E9BC3}" type="pres">
      <dgm:prSet presAssocID="{B22E8A67-F48F-42A0-8B2C-3A83D2E54315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F27F6CD-2F78-4B3D-B8C6-B6FDD269CADE}" type="pres">
      <dgm:prSet presAssocID="{B2B016BE-FFA6-4CFB-90BC-323BB934D72A}" presName="sibTrans" presStyleCnt="0"/>
      <dgm:spPr/>
    </dgm:pt>
    <dgm:pt modelId="{38E2890B-AFC7-4635-81A1-9ABB016DDED2}" type="pres">
      <dgm:prSet presAssocID="{9D10013C-8E4E-474F-898E-502000DD7BEF}" presName="compNode" presStyleCnt="0"/>
      <dgm:spPr/>
    </dgm:pt>
    <dgm:pt modelId="{58705604-8C5E-4D36-854B-DFB47461C86D}" type="pres">
      <dgm:prSet presAssocID="{9D10013C-8E4E-474F-898E-502000DD7BEF}" presName="bgRect" presStyleLbl="bgShp" presStyleIdx="2" presStyleCnt="3"/>
      <dgm:spPr/>
    </dgm:pt>
    <dgm:pt modelId="{C58F1F27-76BD-4CE2-8ED8-B463540BC8C9}" type="pres">
      <dgm:prSet presAssocID="{9D10013C-8E4E-474F-898E-502000DD7BE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yczne"/>
        </a:ext>
      </dgm:extLst>
    </dgm:pt>
    <dgm:pt modelId="{B1DF116C-09DA-4F05-89D9-6BADE00A5802}" type="pres">
      <dgm:prSet presAssocID="{9D10013C-8E4E-474F-898E-502000DD7BEF}" presName="spaceRect" presStyleCnt="0"/>
      <dgm:spPr/>
    </dgm:pt>
    <dgm:pt modelId="{93B3EEEB-236A-45B7-9567-F121AA10E3B7}" type="pres">
      <dgm:prSet presAssocID="{9D10013C-8E4E-474F-898E-502000DD7BEF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E8096A6-FA88-4334-B9AA-DB9C084D65A4}" srcId="{80DE49A6-6A20-4D8D-A31C-084A0B19D033}" destId="{B22E8A67-F48F-42A0-8B2C-3A83D2E54315}" srcOrd="1" destOrd="0" parTransId="{3744D332-0722-4142-91E3-9D2C31902177}" sibTransId="{B2B016BE-FFA6-4CFB-90BC-323BB934D72A}"/>
    <dgm:cxn modelId="{8053003C-97C1-4D97-A7CC-ECD6685046C8}" type="presOf" srcId="{9D10013C-8E4E-474F-898E-502000DD7BEF}" destId="{93B3EEEB-236A-45B7-9567-F121AA10E3B7}" srcOrd="0" destOrd="0" presId="urn:microsoft.com/office/officeart/2018/2/layout/IconVerticalSolidList"/>
    <dgm:cxn modelId="{06F29FE7-E08C-4CC1-89B3-1C13CB8D6E87}" type="presOf" srcId="{80DE49A6-6A20-4D8D-A31C-084A0B19D033}" destId="{2E41B144-9164-452C-B7E3-05432E3C2A55}" srcOrd="0" destOrd="0" presId="urn:microsoft.com/office/officeart/2018/2/layout/IconVerticalSolidList"/>
    <dgm:cxn modelId="{56B36ED1-5FB3-4566-AEAD-2121377F5795}" srcId="{80DE49A6-6A20-4D8D-A31C-084A0B19D033}" destId="{2FDF467A-F68E-47F1-AE97-318330AEB438}" srcOrd="0" destOrd="0" parTransId="{644703E6-A75C-4848-8922-569A675EEC3D}" sibTransId="{BF71E725-B4C3-4725-9D5F-A3EC793EC2A4}"/>
    <dgm:cxn modelId="{0980F095-D164-47DB-B319-0B14DADFDDE7}" type="presOf" srcId="{2FDF467A-F68E-47F1-AE97-318330AEB438}" destId="{D2570572-2F24-474C-96FB-16BD17EC5053}" srcOrd="0" destOrd="0" presId="urn:microsoft.com/office/officeart/2018/2/layout/IconVerticalSolidList"/>
    <dgm:cxn modelId="{D91D570E-0294-4A9F-94A6-B17A6A40F1F1}" srcId="{80DE49A6-6A20-4D8D-A31C-084A0B19D033}" destId="{9D10013C-8E4E-474F-898E-502000DD7BEF}" srcOrd="2" destOrd="0" parTransId="{35905AEE-8A9A-4D8B-A953-4629EC5B9328}" sibTransId="{5F2501DA-F4EE-4E9B-B876-6A8CBD439123}"/>
    <dgm:cxn modelId="{4BCDBD6F-63CE-4AA8-8BB9-0D08AFB4808F}" type="presOf" srcId="{B22E8A67-F48F-42A0-8B2C-3A83D2E54315}" destId="{F953A349-9FA5-4A24-8A86-4BD2106E9BC3}" srcOrd="0" destOrd="0" presId="urn:microsoft.com/office/officeart/2018/2/layout/IconVerticalSolidList"/>
    <dgm:cxn modelId="{96FE5C41-A5E7-4049-9C59-DEB1603D3377}" type="presParOf" srcId="{2E41B144-9164-452C-B7E3-05432E3C2A55}" destId="{869D8F40-46AD-4072-B4B2-D522F0058AD4}" srcOrd="0" destOrd="0" presId="urn:microsoft.com/office/officeart/2018/2/layout/IconVerticalSolidList"/>
    <dgm:cxn modelId="{B07E86F2-DC5D-4641-A35D-BCB047DCD6EB}" type="presParOf" srcId="{869D8F40-46AD-4072-B4B2-D522F0058AD4}" destId="{6134D857-F407-4398-9BFB-606A99660D4C}" srcOrd="0" destOrd="0" presId="urn:microsoft.com/office/officeart/2018/2/layout/IconVerticalSolidList"/>
    <dgm:cxn modelId="{67D367C7-D068-4DC8-A3B5-E68C2456CFD6}" type="presParOf" srcId="{869D8F40-46AD-4072-B4B2-D522F0058AD4}" destId="{BA3BF1C8-8EEC-44AF-9FC7-26DC91D8A726}" srcOrd="1" destOrd="0" presId="urn:microsoft.com/office/officeart/2018/2/layout/IconVerticalSolidList"/>
    <dgm:cxn modelId="{4954465A-C2BE-4C6F-B540-2BC378EC9CA3}" type="presParOf" srcId="{869D8F40-46AD-4072-B4B2-D522F0058AD4}" destId="{6152E601-C707-4CB3-991B-DBE8DA575385}" srcOrd="2" destOrd="0" presId="urn:microsoft.com/office/officeart/2018/2/layout/IconVerticalSolidList"/>
    <dgm:cxn modelId="{ACD38E1F-90DD-49D7-8B72-35B4FA67E58D}" type="presParOf" srcId="{869D8F40-46AD-4072-B4B2-D522F0058AD4}" destId="{D2570572-2F24-474C-96FB-16BD17EC5053}" srcOrd="3" destOrd="0" presId="urn:microsoft.com/office/officeart/2018/2/layout/IconVerticalSolidList"/>
    <dgm:cxn modelId="{15624B4E-C052-42A5-B770-8790E3513A8F}" type="presParOf" srcId="{2E41B144-9164-452C-B7E3-05432E3C2A55}" destId="{8BF345DF-2FEA-40FF-B1A2-E762657D7C16}" srcOrd="1" destOrd="0" presId="urn:microsoft.com/office/officeart/2018/2/layout/IconVerticalSolidList"/>
    <dgm:cxn modelId="{348DB1B3-ED84-43AD-81B3-CDDFD5D167D7}" type="presParOf" srcId="{2E41B144-9164-452C-B7E3-05432E3C2A55}" destId="{F6A1B042-5C7E-40B7-B9AE-EC908BBAF079}" srcOrd="2" destOrd="0" presId="urn:microsoft.com/office/officeart/2018/2/layout/IconVerticalSolidList"/>
    <dgm:cxn modelId="{B3797065-2384-4AD7-AD6B-6208EBD2FBB4}" type="presParOf" srcId="{F6A1B042-5C7E-40B7-B9AE-EC908BBAF079}" destId="{8B912098-44BB-44C9-B42F-D9D5A4BEEE2A}" srcOrd="0" destOrd="0" presId="urn:microsoft.com/office/officeart/2018/2/layout/IconVerticalSolidList"/>
    <dgm:cxn modelId="{6C8CE14A-63CF-416F-B6CA-6F970C16E708}" type="presParOf" srcId="{F6A1B042-5C7E-40B7-B9AE-EC908BBAF079}" destId="{43039A0E-710C-43E0-815D-095F9E695B9D}" srcOrd="1" destOrd="0" presId="urn:microsoft.com/office/officeart/2018/2/layout/IconVerticalSolidList"/>
    <dgm:cxn modelId="{688D73DE-BFA5-4A26-929A-1608AE001958}" type="presParOf" srcId="{F6A1B042-5C7E-40B7-B9AE-EC908BBAF079}" destId="{4FF599E8-069F-4406-A219-B0D5DD6AC413}" srcOrd="2" destOrd="0" presId="urn:microsoft.com/office/officeart/2018/2/layout/IconVerticalSolidList"/>
    <dgm:cxn modelId="{75490466-70CA-43E3-8BF0-BC72551345D5}" type="presParOf" srcId="{F6A1B042-5C7E-40B7-B9AE-EC908BBAF079}" destId="{F953A349-9FA5-4A24-8A86-4BD2106E9BC3}" srcOrd="3" destOrd="0" presId="urn:microsoft.com/office/officeart/2018/2/layout/IconVerticalSolidList"/>
    <dgm:cxn modelId="{42DA6192-318D-41CE-BC57-E898BE7D647C}" type="presParOf" srcId="{2E41B144-9164-452C-B7E3-05432E3C2A55}" destId="{4F27F6CD-2F78-4B3D-B8C6-B6FDD269CADE}" srcOrd="3" destOrd="0" presId="urn:microsoft.com/office/officeart/2018/2/layout/IconVerticalSolidList"/>
    <dgm:cxn modelId="{1B758401-1A97-4B2F-B4C9-29DBFA7A57AA}" type="presParOf" srcId="{2E41B144-9164-452C-B7E3-05432E3C2A55}" destId="{38E2890B-AFC7-4635-81A1-9ABB016DDED2}" srcOrd="4" destOrd="0" presId="urn:microsoft.com/office/officeart/2018/2/layout/IconVerticalSolidList"/>
    <dgm:cxn modelId="{E61CE39C-F718-4600-9D69-844E89732026}" type="presParOf" srcId="{38E2890B-AFC7-4635-81A1-9ABB016DDED2}" destId="{58705604-8C5E-4D36-854B-DFB47461C86D}" srcOrd="0" destOrd="0" presId="urn:microsoft.com/office/officeart/2018/2/layout/IconVerticalSolidList"/>
    <dgm:cxn modelId="{F26C0B58-C1A8-4CCE-AFBC-C202D2966ECA}" type="presParOf" srcId="{38E2890B-AFC7-4635-81A1-9ABB016DDED2}" destId="{C58F1F27-76BD-4CE2-8ED8-B463540BC8C9}" srcOrd="1" destOrd="0" presId="urn:microsoft.com/office/officeart/2018/2/layout/IconVerticalSolidList"/>
    <dgm:cxn modelId="{07E4DBB9-76E2-4741-8125-40D1724F9688}" type="presParOf" srcId="{38E2890B-AFC7-4635-81A1-9ABB016DDED2}" destId="{B1DF116C-09DA-4F05-89D9-6BADE00A5802}" srcOrd="2" destOrd="0" presId="urn:microsoft.com/office/officeart/2018/2/layout/IconVerticalSolidList"/>
    <dgm:cxn modelId="{23CE4A8D-23E9-4FA2-ADD4-18E82119CD5E}" type="presParOf" srcId="{38E2890B-AFC7-4635-81A1-9ABB016DDED2}" destId="{93B3EEEB-236A-45B7-9567-F121AA10E3B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65459-E999-4AB3-9CFB-79FA80CF4735}">
      <dsp:nvSpPr>
        <dsp:cNvPr id="0" name=""/>
        <dsp:cNvSpPr/>
      </dsp:nvSpPr>
      <dsp:spPr>
        <a:xfrm>
          <a:off x="1256563" y="702963"/>
          <a:ext cx="1307866" cy="13078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0CBEC-2B2B-46C8-80D9-D9D78EB760F8}">
      <dsp:nvSpPr>
        <dsp:cNvPr id="0" name=""/>
        <dsp:cNvSpPr/>
      </dsp:nvSpPr>
      <dsp:spPr>
        <a:xfrm>
          <a:off x="384449" y="2420779"/>
          <a:ext cx="2906370" cy="110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In </a:t>
          </a:r>
          <a:r>
            <a:rPr lang="pl-PL" sz="1400" kern="1200" dirty="0" err="1"/>
            <a:t>times</a:t>
          </a:r>
          <a:r>
            <a:rPr lang="pl-PL" sz="1400" kern="1200" dirty="0"/>
            <a:t> </a:t>
          </a:r>
          <a:r>
            <a:rPr lang="pl-PL" sz="1400" kern="1200" dirty="0" err="1"/>
            <a:t>like</a:t>
          </a:r>
          <a:r>
            <a:rPr lang="pl-PL" sz="1400" kern="1200" dirty="0"/>
            <a:t> </a:t>
          </a:r>
          <a:r>
            <a:rPr lang="pl-PL" sz="1400" kern="1200" dirty="0" err="1"/>
            <a:t>these</a:t>
          </a:r>
          <a:r>
            <a:rPr lang="pl-PL" sz="1400" kern="1200" dirty="0"/>
            <a:t>, we </a:t>
          </a:r>
          <a:r>
            <a:rPr lang="pl-PL" sz="1400" kern="1200" dirty="0" err="1"/>
            <a:t>shouldn’t</a:t>
          </a:r>
          <a:r>
            <a:rPr lang="pl-PL" sz="1400" kern="1200" dirty="0"/>
            <a:t> </a:t>
          </a:r>
          <a:r>
            <a:rPr lang="pl-PL" sz="1400" kern="1200" dirty="0" err="1"/>
            <a:t>forget</a:t>
          </a:r>
          <a:r>
            <a:rPr lang="pl-PL" sz="1400" kern="1200" dirty="0"/>
            <a:t> </a:t>
          </a:r>
          <a:r>
            <a:rPr lang="pl-PL" sz="1400" kern="1200" dirty="0" err="1"/>
            <a:t>about</a:t>
          </a:r>
          <a:r>
            <a:rPr lang="pl-PL" sz="1400" kern="1200" dirty="0"/>
            <a:t> a </a:t>
          </a:r>
          <a:r>
            <a:rPr lang="pl-PL" sz="1400" kern="1200" dirty="0" err="1"/>
            <a:t>balanced</a:t>
          </a:r>
          <a:r>
            <a:rPr lang="pl-PL" sz="1400" kern="1200" dirty="0"/>
            <a:t> diet. </a:t>
          </a:r>
          <a:r>
            <a:rPr lang="pl-PL" sz="1400" kern="1200" dirty="0" err="1"/>
            <a:t>Eating</a:t>
          </a:r>
          <a:r>
            <a:rPr lang="pl-PL" sz="1400" kern="1200" dirty="0"/>
            <a:t> </a:t>
          </a:r>
          <a:r>
            <a:rPr lang="pl-PL" sz="1400" kern="1200" dirty="0" err="1"/>
            <a:t>well</a:t>
          </a:r>
          <a:r>
            <a:rPr lang="pl-PL" sz="1400" kern="1200" dirty="0"/>
            <a:t> </a:t>
          </a:r>
          <a:r>
            <a:rPr lang="pl-PL" sz="1400" kern="1200" dirty="0" err="1"/>
            <a:t>is</a:t>
          </a:r>
          <a:r>
            <a:rPr lang="pl-PL" sz="1400" kern="1200" dirty="0"/>
            <a:t> </a:t>
          </a:r>
          <a:r>
            <a:rPr lang="pl-PL" sz="1400" kern="1200" dirty="0" err="1"/>
            <a:t>an</a:t>
          </a:r>
          <a:r>
            <a:rPr lang="pl-PL" sz="1400" kern="1200" dirty="0"/>
            <a:t> </a:t>
          </a:r>
          <a:r>
            <a:rPr lang="pl-PL" sz="1400" kern="1200" dirty="0" err="1"/>
            <a:t>essential</a:t>
          </a:r>
          <a:r>
            <a:rPr lang="pl-PL" sz="1400" kern="1200" dirty="0"/>
            <a:t> part of </a:t>
          </a:r>
          <a:r>
            <a:rPr lang="pl-PL" sz="1400" kern="1200" dirty="0" err="1"/>
            <a:t>keeping</a:t>
          </a:r>
          <a:r>
            <a:rPr lang="pl-PL" sz="1400" kern="1200" dirty="0"/>
            <a:t> a </a:t>
          </a:r>
          <a:r>
            <a:rPr lang="pl-PL" sz="1400" kern="1200" dirty="0" err="1"/>
            <a:t>robust</a:t>
          </a:r>
          <a:r>
            <a:rPr lang="pl-PL" sz="1400" kern="1200" dirty="0"/>
            <a:t> </a:t>
          </a:r>
          <a:r>
            <a:rPr lang="pl-PL" sz="1400" kern="1200" dirty="0" err="1"/>
            <a:t>immune</a:t>
          </a:r>
          <a:r>
            <a:rPr lang="pl-PL" sz="1400" kern="1200" dirty="0"/>
            <a:t> system and </a:t>
          </a:r>
          <a:r>
            <a:rPr lang="pl-PL" sz="1400" kern="1200" dirty="0" err="1"/>
            <a:t>staying</a:t>
          </a:r>
          <a:r>
            <a:rPr lang="pl-PL" sz="1400" kern="1200" dirty="0"/>
            <a:t> in </a:t>
          </a:r>
          <a:r>
            <a:rPr lang="pl-PL" sz="1400" kern="1200" dirty="0" err="1"/>
            <a:t>good</a:t>
          </a:r>
          <a:r>
            <a:rPr lang="pl-PL" sz="1400" kern="1200" dirty="0"/>
            <a:t> </a:t>
          </a:r>
          <a:r>
            <a:rPr lang="pl-PL" sz="1400" kern="1200" dirty="0" err="1"/>
            <a:t>health</a:t>
          </a:r>
          <a:r>
            <a:rPr lang="pl-PL" sz="1400" kern="1200" dirty="0"/>
            <a:t>.</a:t>
          </a:r>
          <a:endParaRPr lang="en-US" sz="1400" kern="1200" dirty="0"/>
        </a:p>
      </dsp:txBody>
      <dsp:txXfrm>
        <a:off x="384449" y="2420779"/>
        <a:ext cx="2906370" cy="1102500"/>
      </dsp:txXfrm>
    </dsp:sp>
    <dsp:sp modelId="{6FF9FB03-0032-4305-AAD2-FC63B681C76A}">
      <dsp:nvSpPr>
        <dsp:cNvPr id="0" name=""/>
        <dsp:cNvSpPr/>
      </dsp:nvSpPr>
      <dsp:spPr>
        <a:xfrm>
          <a:off x="4671549" y="702963"/>
          <a:ext cx="1307866" cy="130786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E0765-3A83-49A1-B6CC-57B902720910}">
      <dsp:nvSpPr>
        <dsp:cNvPr id="0" name=""/>
        <dsp:cNvSpPr/>
      </dsp:nvSpPr>
      <dsp:spPr>
        <a:xfrm>
          <a:off x="3799434" y="2420779"/>
          <a:ext cx="2906370" cy="110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/>
            <a:t>Proper</a:t>
          </a:r>
          <a:r>
            <a:rPr lang="pl-PL" sz="1400" kern="1200" dirty="0"/>
            <a:t> diet </a:t>
          </a:r>
          <a:r>
            <a:rPr lang="pl-PL" sz="1400" kern="1200" dirty="0" err="1"/>
            <a:t>should</a:t>
          </a:r>
          <a:r>
            <a:rPr lang="pl-PL" sz="1400" kern="1200" dirty="0"/>
            <a:t> </a:t>
          </a:r>
          <a:r>
            <a:rPr lang="pl-PL" sz="1400" kern="1200" dirty="0" err="1"/>
            <a:t>consist</a:t>
          </a:r>
          <a:r>
            <a:rPr lang="pl-PL" sz="1400" kern="1200" dirty="0"/>
            <a:t> </a:t>
          </a:r>
          <a:r>
            <a:rPr lang="pl-PL" sz="1400" kern="1200" dirty="0" err="1"/>
            <a:t>mostly</a:t>
          </a:r>
          <a:r>
            <a:rPr lang="pl-PL" sz="1400" kern="1200" dirty="0"/>
            <a:t> of </a:t>
          </a:r>
          <a:r>
            <a:rPr lang="en-US" sz="1400" kern="1200" dirty="0"/>
            <a:t>fruits, vegetables, whole grains, and lean proteins</a:t>
          </a:r>
          <a:r>
            <a:rPr lang="pl-PL" sz="1400" kern="1200" dirty="0"/>
            <a:t>.</a:t>
          </a:r>
          <a:endParaRPr lang="en-US" sz="1400" kern="1200" dirty="0"/>
        </a:p>
      </dsp:txBody>
      <dsp:txXfrm>
        <a:off x="3799434" y="2420779"/>
        <a:ext cx="2906370" cy="1102500"/>
      </dsp:txXfrm>
    </dsp:sp>
    <dsp:sp modelId="{628194EB-6CD4-4E1B-A366-499526273B55}">
      <dsp:nvSpPr>
        <dsp:cNvPr id="0" name=""/>
        <dsp:cNvSpPr/>
      </dsp:nvSpPr>
      <dsp:spPr>
        <a:xfrm>
          <a:off x="8086535" y="702963"/>
          <a:ext cx="1307866" cy="130786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C4E8A-E8DF-4655-9830-968D3D9E137E}">
      <dsp:nvSpPr>
        <dsp:cNvPr id="0" name=""/>
        <dsp:cNvSpPr/>
      </dsp:nvSpPr>
      <dsp:spPr>
        <a:xfrm>
          <a:off x="7287283" y="2436336"/>
          <a:ext cx="2906370" cy="110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/>
            <a:t>Reducing</a:t>
          </a:r>
          <a:r>
            <a:rPr lang="pl-PL" sz="1400" kern="1200" dirty="0"/>
            <a:t> the </a:t>
          </a:r>
          <a:r>
            <a:rPr lang="pl-PL" sz="1400" kern="1200" dirty="0" err="1"/>
            <a:t>intake</a:t>
          </a:r>
          <a:r>
            <a:rPr lang="pl-PL" sz="1400" kern="1200" dirty="0"/>
            <a:t> of </a:t>
          </a:r>
          <a:r>
            <a:rPr lang="pl-PL" sz="1400" kern="1200" dirty="0" err="1"/>
            <a:t>sugary</a:t>
          </a:r>
          <a:r>
            <a:rPr lang="pl-PL" sz="1400" kern="1200" dirty="0"/>
            <a:t> and high-</a:t>
          </a:r>
          <a:r>
            <a:rPr lang="pl-PL" sz="1400" kern="1200" dirty="0" err="1"/>
            <a:t>processed</a:t>
          </a:r>
          <a:r>
            <a:rPr lang="pl-PL" sz="1400" kern="1200" dirty="0"/>
            <a:t> </a:t>
          </a:r>
          <a:r>
            <a:rPr lang="pl-PL" sz="1400" kern="1200" dirty="0" err="1"/>
            <a:t>foods</a:t>
          </a:r>
          <a:r>
            <a:rPr lang="pl-PL" sz="1400" kern="1200" dirty="0"/>
            <a:t> </a:t>
          </a:r>
          <a:r>
            <a:rPr lang="pl-PL" sz="1400" kern="1200" dirty="0" err="1"/>
            <a:t>can</a:t>
          </a:r>
          <a:r>
            <a:rPr lang="pl-PL" sz="1400" kern="1200" dirty="0"/>
            <a:t> </a:t>
          </a:r>
          <a:r>
            <a:rPr lang="pl-PL" sz="1400" kern="1200" dirty="0" err="1"/>
            <a:t>help</a:t>
          </a:r>
          <a:r>
            <a:rPr lang="pl-PL" sz="1400" kern="1200" dirty="0"/>
            <a:t> with </a:t>
          </a:r>
          <a:r>
            <a:rPr lang="pl-PL" sz="1400" kern="1200" dirty="0" err="1"/>
            <a:t>boosting</a:t>
          </a:r>
          <a:r>
            <a:rPr lang="pl-PL" sz="1400" kern="1200" dirty="0"/>
            <a:t> the </a:t>
          </a:r>
          <a:r>
            <a:rPr lang="pl-PL" sz="1400" kern="1200" dirty="0" err="1"/>
            <a:t>immune</a:t>
          </a:r>
          <a:r>
            <a:rPr lang="pl-PL" sz="1400" kern="1200" dirty="0"/>
            <a:t> system as </a:t>
          </a:r>
          <a:r>
            <a:rPr lang="pl-PL" sz="1400" kern="1200" dirty="0" err="1"/>
            <a:t>well</a:t>
          </a:r>
          <a:r>
            <a:rPr lang="pl-PL" sz="1400" kern="1200" dirty="0"/>
            <a:t>.</a:t>
          </a:r>
          <a:endParaRPr lang="en-US" sz="1400" kern="1200" dirty="0"/>
        </a:p>
      </dsp:txBody>
      <dsp:txXfrm>
        <a:off x="7287283" y="2436336"/>
        <a:ext cx="2906370" cy="110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9DB6C-DC4D-4A7C-8356-874DE92910C1}">
      <dsp:nvSpPr>
        <dsp:cNvPr id="0" name=""/>
        <dsp:cNvSpPr/>
      </dsp:nvSpPr>
      <dsp:spPr>
        <a:xfrm>
          <a:off x="0" y="640"/>
          <a:ext cx="6391275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E6437-91FF-4A2D-A14D-EBEBC27C0225}">
      <dsp:nvSpPr>
        <dsp:cNvPr id="0" name=""/>
        <dsp:cNvSpPr/>
      </dsp:nvSpPr>
      <dsp:spPr>
        <a:xfrm>
          <a:off x="453352" y="337845"/>
          <a:ext cx="824278" cy="8242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F1C89-ACB9-45F8-8145-514095C0ED2A}">
      <dsp:nvSpPr>
        <dsp:cNvPr id="0" name=""/>
        <dsp:cNvSpPr/>
      </dsp:nvSpPr>
      <dsp:spPr>
        <a:xfrm>
          <a:off x="1730984" y="640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/>
            <a:t>Even though most of gyms and other sports facilities might be closed for safety reasons, especially during the harshest parts of the pandemic, there are still a lot of ways to stay active in the comfort of your own house!</a:t>
          </a:r>
          <a:endParaRPr lang="en-US" sz="1500" kern="1200"/>
        </a:p>
      </dsp:txBody>
      <dsp:txXfrm>
        <a:off x="1730984" y="640"/>
        <a:ext cx="4660290" cy="1498687"/>
      </dsp:txXfrm>
    </dsp:sp>
    <dsp:sp modelId="{D407B680-A727-480B-83FB-5E392F553C54}">
      <dsp:nvSpPr>
        <dsp:cNvPr id="0" name=""/>
        <dsp:cNvSpPr/>
      </dsp:nvSpPr>
      <dsp:spPr>
        <a:xfrm>
          <a:off x="0" y="1873999"/>
          <a:ext cx="6391275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B1C647-2F81-47BD-8BC5-DB09FB986B23}">
      <dsp:nvSpPr>
        <dsp:cNvPr id="0" name=""/>
        <dsp:cNvSpPr/>
      </dsp:nvSpPr>
      <dsp:spPr>
        <a:xfrm>
          <a:off x="453352" y="2211204"/>
          <a:ext cx="824278" cy="82427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56AC3-2707-491D-8ADC-400742F642CA}">
      <dsp:nvSpPr>
        <dsp:cNvPr id="0" name=""/>
        <dsp:cNvSpPr/>
      </dsp:nvSpPr>
      <dsp:spPr>
        <a:xfrm>
          <a:off x="1730984" y="1873999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cap="none"/>
            <a:t>One thing you can do is engage in home workouts, dance sessions or excersise videos that you can find online. There is a lot of great, free content related to fitness at home to be found in the internet.</a:t>
          </a:r>
          <a:endParaRPr lang="en-US" sz="1500" kern="1200" cap="none"/>
        </a:p>
      </dsp:txBody>
      <dsp:txXfrm>
        <a:off x="1730984" y="1873999"/>
        <a:ext cx="4660290" cy="1498687"/>
      </dsp:txXfrm>
    </dsp:sp>
    <dsp:sp modelId="{529E9A87-2FF1-4189-BA22-CBCCF04F7B92}">
      <dsp:nvSpPr>
        <dsp:cNvPr id="0" name=""/>
        <dsp:cNvSpPr/>
      </dsp:nvSpPr>
      <dsp:spPr>
        <a:xfrm>
          <a:off x="0" y="3747359"/>
          <a:ext cx="6391275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C55A46-1D46-41F9-A022-BEA449089DB9}">
      <dsp:nvSpPr>
        <dsp:cNvPr id="0" name=""/>
        <dsp:cNvSpPr/>
      </dsp:nvSpPr>
      <dsp:spPr>
        <a:xfrm>
          <a:off x="453352" y="4084563"/>
          <a:ext cx="824278" cy="824278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D79BC-FFF6-4121-BB33-EB7A1825BADB}">
      <dsp:nvSpPr>
        <dsp:cNvPr id="0" name=""/>
        <dsp:cNvSpPr/>
      </dsp:nvSpPr>
      <dsp:spPr>
        <a:xfrm>
          <a:off x="1730984" y="3747359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/>
            <a:t>It is worth noting, that physical activity is boosting not only your physical health, but its impact on mental health cannot be understated.</a:t>
          </a:r>
          <a:endParaRPr lang="en-US" sz="1500" kern="1200"/>
        </a:p>
      </dsp:txBody>
      <dsp:txXfrm>
        <a:off x="1730984" y="3747359"/>
        <a:ext cx="4660290" cy="14986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20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756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32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564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075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5670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8540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1581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133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41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03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88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90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572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38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525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58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12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>
            <a:extLst>
              <a:ext uri="{FF2B5EF4-FFF2-40B4-BE49-F238E27FC236}">
                <a16:creationId xmlns:a16="http://schemas.microsoft.com/office/drawing/2014/main" xmlns="" id="{2D529E20-662F-4915-ACD7-970C026FDB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 rot="5677511" flipH="1">
            <a:off x="3527283" y="1857885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xmlns="" id="{1AD5EB79-7F9A-4BBC-92A5-188382CBA1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AAC8427-81F4-7AE8-5FBC-FA2B1BCBB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5060" y="0"/>
            <a:ext cx="5428551" cy="31537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4200" dirty="0" err="1"/>
              <a:t>Our</a:t>
            </a:r>
            <a:r>
              <a:rPr lang="pl-PL" sz="4200" dirty="0"/>
              <a:t> Voice –</a:t>
            </a:r>
            <a:br>
              <a:rPr lang="pl-PL" sz="4200" dirty="0"/>
            </a:br>
            <a:r>
              <a:rPr lang="pl-PL" sz="4200" dirty="0" err="1"/>
              <a:t>Physical</a:t>
            </a:r>
            <a:r>
              <a:rPr lang="pl-PL" sz="4200" dirty="0"/>
              <a:t> </a:t>
            </a:r>
            <a:r>
              <a:rPr lang="pl-PL" sz="4200" dirty="0" err="1"/>
              <a:t>health</a:t>
            </a:r>
            <a:r>
              <a:rPr lang="pl-PL" sz="4200" dirty="0"/>
              <a:t>, and </a:t>
            </a:r>
            <a:r>
              <a:rPr lang="pl-PL" sz="4200" dirty="0" err="1"/>
              <a:t>its</a:t>
            </a:r>
            <a:r>
              <a:rPr lang="pl-PL" sz="4200" dirty="0"/>
              <a:t> </a:t>
            </a:r>
            <a:r>
              <a:rPr lang="pl-PL" sz="4200" dirty="0" err="1"/>
              <a:t>importance</a:t>
            </a:r>
            <a:r>
              <a:rPr lang="pl-PL" sz="4200" dirty="0"/>
              <a:t> </a:t>
            </a:r>
            <a:r>
              <a:rPr lang="pl-PL" sz="4200" dirty="0" err="1"/>
              <a:t>during</a:t>
            </a:r>
            <a:r>
              <a:rPr lang="pl-PL" sz="4200" dirty="0"/>
              <a:t> a </a:t>
            </a:r>
            <a:r>
              <a:rPr lang="pl-PL" sz="4200" dirty="0" err="1"/>
              <a:t>pandemic</a:t>
            </a:r>
            <a:endParaRPr lang="pl-PL" sz="42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AA67269B-2899-DB2F-57BC-55EF1A4CE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5060" y="4388931"/>
            <a:ext cx="5428551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cap="none" dirty="0">
                <a:solidFill>
                  <a:schemeClr val="bg1"/>
                </a:solidFill>
              </a:rPr>
              <a:t>PROJECT NO. 2021-1-PMU-4367 ENTITLED „</a:t>
            </a:r>
            <a:r>
              <a:rPr lang="pl-PL" sz="1500" cap="none" dirty="0">
                <a:solidFill>
                  <a:schemeClr val="bg1"/>
                </a:solidFill>
              </a:rPr>
              <a:t>G</a:t>
            </a:r>
            <a:r>
              <a:rPr lang="en-US" sz="1500" cap="none" dirty="0">
                <a:solidFill>
                  <a:schemeClr val="bg1"/>
                </a:solidFill>
              </a:rPr>
              <a:t>RECKI MARATON PO KOMPETENCJE" IS IMPLEMENTED WITHIN THE FRAMEWORK OF THE TRANSNATIONAL STUDENT MOBILITY PROGRAMME, OPERATIONAL PROGRAMME KNOWLEDGE EDUCATION DEVELOPMENT, CO-FINANCED BY THE EUROPEAN SOCIAL FUND.</a:t>
            </a:r>
            <a:endParaRPr lang="pl-PL" sz="1500" cap="none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9B8A17F-DC3A-4D9A-AA53-9BFB894CD7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Obraz 8" descr="Obraz zawierający tekst, projekt graficzny, Czcionka, logo&#10;&#10;Opis wygenerowany automatycznie">
            <a:extLst>
              <a:ext uri="{FF2B5EF4-FFF2-40B4-BE49-F238E27FC236}">
                <a16:creationId xmlns:a16="http://schemas.microsoft.com/office/drawing/2014/main" xmlns="" id="{AE207063-AEDD-B686-A807-F2F600769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32" y="1312809"/>
            <a:ext cx="4232382" cy="423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97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314C310-850D-4491-AA52-C75BEA68B6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C3799-3F52-48CE-85CC-83AED368EB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F3FC2939-BF10-4CBC-904B-74A17D4B9C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266B6D5D-11B6-40A6-9CEF-F0B0D104C5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pl-PL">
                <a:solidFill>
                  <a:schemeClr val="tx1"/>
                </a:solidFill>
              </a:rPr>
              <a:t>Conclusions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89E20C7-BB50-4317-93C7-90C8ED80B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1B8C16-148C-E941-322E-CFDA0A92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>
                <a:solidFill>
                  <a:schemeClr val="tx1"/>
                </a:solidFill>
              </a:rPr>
              <a:t>A couple of rules that are worth keeping in mind are:</a:t>
            </a:r>
          </a:p>
          <a:p>
            <a:r>
              <a:rPr lang="pl-PL">
                <a:solidFill>
                  <a:schemeClr val="tx1"/>
                </a:solidFill>
              </a:rPr>
              <a:t>Maintaining a healthy and balanced diet;</a:t>
            </a:r>
          </a:p>
          <a:p>
            <a:r>
              <a:rPr lang="en-US">
                <a:solidFill>
                  <a:schemeClr val="tx1"/>
                </a:solidFill>
              </a:rPr>
              <a:t>Striv</a:t>
            </a:r>
            <a:r>
              <a:rPr lang="pl-PL">
                <a:solidFill>
                  <a:schemeClr val="tx1"/>
                </a:solidFill>
              </a:rPr>
              <a:t>ing</a:t>
            </a:r>
            <a:r>
              <a:rPr lang="en-US">
                <a:solidFill>
                  <a:schemeClr val="tx1"/>
                </a:solidFill>
              </a:rPr>
              <a:t> for </a:t>
            </a:r>
            <a:r>
              <a:rPr lang="pl-PL">
                <a:solidFill>
                  <a:schemeClr val="tx1"/>
                </a:solidFill>
              </a:rPr>
              <a:t>between </a:t>
            </a:r>
            <a:r>
              <a:rPr lang="en-US">
                <a:solidFill>
                  <a:schemeClr val="tx1"/>
                </a:solidFill>
              </a:rPr>
              <a:t>7 to 9 hours</a:t>
            </a:r>
            <a:r>
              <a:rPr lang="pl-PL">
                <a:solidFill>
                  <a:schemeClr val="tx1"/>
                </a:solidFill>
              </a:rPr>
              <a:t> of sleep every night;</a:t>
            </a:r>
          </a:p>
          <a:p>
            <a:r>
              <a:rPr lang="pl-PL">
                <a:solidFill>
                  <a:schemeClr val="tx1"/>
                </a:solidFill>
              </a:rPr>
              <a:t>Exercising, and staying active, either at home or outside while following all the safety precautions;</a:t>
            </a:r>
          </a:p>
          <a:p>
            <a:r>
              <a:rPr lang="pl-PL">
                <a:solidFill>
                  <a:schemeClr val="tx1"/>
                </a:solidFill>
              </a:rPr>
              <a:t>Keeping good hygiene, washing hands on a regular basis;</a:t>
            </a:r>
          </a:p>
          <a:p>
            <a:r>
              <a:rPr lang="pl-PL">
                <a:solidFill>
                  <a:schemeClr val="tx1"/>
                </a:solidFill>
              </a:rPr>
              <a:t>Contacting your primary care doctor in case of any symptoms that might worry you.</a:t>
            </a:r>
          </a:p>
          <a:p>
            <a:endParaRPr lang="pl-PL">
              <a:solidFill>
                <a:schemeClr val="tx1"/>
              </a:solidFill>
            </a:endParaRPr>
          </a:p>
          <a:p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31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Introduction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1B8C16-148C-E941-322E-CFDA0A92E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err="1"/>
              <a:t>During</a:t>
            </a:r>
            <a:r>
              <a:rPr lang="pl-PL" dirty="0"/>
              <a:t> the </a:t>
            </a:r>
            <a:r>
              <a:rPr lang="pl-PL" dirty="0" err="1"/>
              <a:t>challenging</a:t>
            </a:r>
            <a:r>
              <a:rPr lang="pl-PL" dirty="0"/>
              <a:t> </a:t>
            </a:r>
            <a:r>
              <a:rPr lang="pl-PL" dirty="0" err="1"/>
              <a:t>times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 a </a:t>
            </a:r>
            <a:r>
              <a:rPr lang="pl-PL" dirty="0" err="1"/>
              <a:t>global</a:t>
            </a:r>
            <a:r>
              <a:rPr lang="pl-PL" dirty="0"/>
              <a:t> </a:t>
            </a:r>
            <a:r>
              <a:rPr lang="pl-PL" dirty="0" err="1"/>
              <a:t>pandemic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important</a:t>
            </a:r>
            <a:r>
              <a:rPr lang="pl-PL" dirty="0"/>
              <a:t> to </a:t>
            </a:r>
            <a:r>
              <a:rPr lang="pl-PL" dirty="0" err="1"/>
              <a:t>forget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self</a:t>
            </a:r>
            <a:r>
              <a:rPr lang="pl-PL" dirty="0"/>
              <a:t> </a:t>
            </a:r>
            <a:r>
              <a:rPr lang="pl-PL" dirty="0" err="1"/>
              <a:t>care</a:t>
            </a:r>
            <a:r>
              <a:rPr lang="pl-PL" dirty="0"/>
              <a:t> in </a:t>
            </a:r>
            <a:r>
              <a:rPr lang="pl-PL" dirty="0" err="1"/>
              <a:t>regards</a:t>
            </a:r>
            <a:r>
              <a:rPr lang="pl-PL" dirty="0"/>
              <a:t> to </a:t>
            </a:r>
            <a:r>
              <a:rPr lang="pl-PL" dirty="0" err="1"/>
              <a:t>health</a:t>
            </a:r>
            <a:r>
              <a:rPr lang="pl-PL" dirty="0"/>
              <a:t>, </a:t>
            </a:r>
            <a:r>
              <a:rPr lang="pl-PL" dirty="0" err="1"/>
              <a:t>both</a:t>
            </a:r>
            <a:r>
              <a:rPr lang="pl-PL" dirty="0"/>
              <a:t> </a:t>
            </a:r>
            <a:r>
              <a:rPr lang="pl-PL" dirty="0" err="1"/>
              <a:t>mental</a:t>
            </a:r>
            <a:r>
              <a:rPr lang="pl-PL" dirty="0"/>
              <a:t> and </a:t>
            </a:r>
            <a:r>
              <a:rPr lang="pl-PL" dirty="0" err="1"/>
              <a:t>physical</a:t>
            </a:r>
            <a:r>
              <a:rPr lang="pl-PL" dirty="0"/>
              <a:t>. </a:t>
            </a:r>
            <a:r>
              <a:rPr lang="pl-PL" dirty="0" err="1"/>
              <a:t>However</a:t>
            </a:r>
            <a:r>
              <a:rPr lang="pl-PL" dirty="0"/>
              <a:t>, </a:t>
            </a:r>
            <a:r>
              <a:rPr lang="pl-PL" dirty="0" err="1"/>
              <a:t>it’s</a:t>
            </a:r>
            <a:r>
              <a:rPr lang="pl-PL" dirty="0"/>
              <a:t> </a:t>
            </a:r>
            <a:r>
              <a:rPr lang="pl-PL" dirty="0" err="1"/>
              <a:t>crucial</a:t>
            </a:r>
            <a:r>
              <a:rPr lang="pl-PL" dirty="0"/>
              <a:t> for </a:t>
            </a:r>
            <a:r>
              <a:rPr lang="pl-PL" dirty="0" err="1"/>
              <a:t>all</a:t>
            </a:r>
            <a:r>
              <a:rPr lang="pl-PL" dirty="0"/>
              <a:t> of the </a:t>
            </a:r>
            <a:r>
              <a:rPr lang="pl-PL" dirty="0" err="1"/>
              <a:t>people</a:t>
            </a:r>
            <a:r>
              <a:rPr lang="pl-PL" dirty="0"/>
              <a:t> to </a:t>
            </a:r>
            <a:r>
              <a:rPr lang="pl-PL" dirty="0" err="1"/>
              <a:t>focus</a:t>
            </a:r>
            <a:r>
              <a:rPr lang="pl-PL" dirty="0"/>
              <a:t> on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well-being</a:t>
            </a:r>
            <a:r>
              <a:rPr lang="pl-PL" dirty="0"/>
              <a:t>, and not </a:t>
            </a:r>
            <a:r>
              <a:rPr lang="pl-PL" dirty="0" err="1"/>
              <a:t>dismiss</a:t>
            </a:r>
            <a:r>
              <a:rPr lang="pl-PL" dirty="0"/>
              <a:t> the </a:t>
            </a:r>
            <a:r>
              <a:rPr lang="pl-PL" dirty="0" err="1"/>
              <a:t>significance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on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lives</a:t>
            </a:r>
            <a:r>
              <a:rPr lang="pl-PL" dirty="0"/>
              <a:t> </a:t>
            </a:r>
            <a:r>
              <a:rPr lang="pl-PL" dirty="0" err="1"/>
              <a:t>during</a:t>
            </a:r>
            <a:r>
              <a:rPr lang="pl-PL" dirty="0"/>
              <a:t> </a:t>
            </a:r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uncertain</a:t>
            </a:r>
            <a:r>
              <a:rPr lang="pl-PL" dirty="0"/>
              <a:t> </a:t>
            </a:r>
            <a:r>
              <a:rPr lang="pl-PL" dirty="0" err="1"/>
              <a:t>times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With a lot of </a:t>
            </a:r>
            <a:r>
              <a:rPr lang="pl-PL" dirty="0" err="1"/>
              <a:t>conflicting</a:t>
            </a:r>
            <a:r>
              <a:rPr lang="pl-PL" dirty="0"/>
              <a:t> </a:t>
            </a:r>
            <a:r>
              <a:rPr lang="pl-PL" dirty="0" err="1"/>
              <a:t>information</a:t>
            </a:r>
            <a:r>
              <a:rPr lang="pl-PL" dirty="0"/>
              <a:t> </a:t>
            </a:r>
            <a:r>
              <a:rPr lang="pl-PL" dirty="0" err="1"/>
              <a:t>submitted</a:t>
            </a:r>
            <a:r>
              <a:rPr lang="pl-PL" dirty="0"/>
              <a:t> in the media, we </a:t>
            </a:r>
            <a:r>
              <a:rPr lang="pl-PL" dirty="0" err="1"/>
              <a:t>think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important</a:t>
            </a:r>
            <a:r>
              <a:rPr lang="pl-PL" dirty="0"/>
              <a:t> to </a:t>
            </a:r>
            <a:r>
              <a:rPr lang="pl-PL" dirty="0" err="1"/>
              <a:t>gather</a:t>
            </a:r>
            <a:r>
              <a:rPr lang="pl-PL" dirty="0"/>
              <a:t>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suggestions</a:t>
            </a:r>
            <a:r>
              <a:rPr lang="pl-PL" dirty="0"/>
              <a:t> </a:t>
            </a:r>
            <a:r>
              <a:rPr lang="pl-PL" dirty="0" err="1"/>
              <a:t>related</a:t>
            </a:r>
            <a:r>
              <a:rPr lang="pl-PL" dirty="0"/>
              <a:t> to </a:t>
            </a:r>
            <a:r>
              <a:rPr lang="pl-PL" dirty="0" err="1"/>
              <a:t>keeping</a:t>
            </a:r>
            <a:r>
              <a:rPr lang="pl-PL" dirty="0"/>
              <a:t> </a:t>
            </a:r>
            <a:r>
              <a:rPr lang="pl-PL" dirty="0" err="1"/>
              <a:t>yourself</a:t>
            </a:r>
            <a:r>
              <a:rPr lang="pl-PL" dirty="0"/>
              <a:t> </a:t>
            </a:r>
            <a:r>
              <a:rPr lang="pl-PL" dirty="0" err="1"/>
              <a:t>healthy</a:t>
            </a:r>
            <a:r>
              <a:rPr lang="pl-PL" dirty="0"/>
              <a:t> and </a:t>
            </a:r>
            <a:r>
              <a:rPr lang="pl-PL" dirty="0" err="1"/>
              <a:t>safe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slideshow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</a:t>
            </a:r>
            <a:r>
              <a:rPr lang="pl-PL" dirty="0" err="1"/>
              <a:t>explore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practical</a:t>
            </a:r>
            <a:r>
              <a:rPr lang="pl-PL" dirty="0"/>
              <a:t> </a:t>
            </a:r>
            <a:r>
              <a:rPr lang="pl-PL" dirty="0" err="1"/>
              <a:t>tips</a:t>
            </a:r>
            <a:r>
              <a:rPr lang="pl-PL" dirty="0"/>
              <a:t> </a:t>
            </a:r>
            <a:r>
              <a:rPr lang="pl-PL" dirty="0" err="1"/>
              <a:t>related</a:t>
            </a:r>
            <a:r>
              <a:rPr lang="pl-PL" dirty="0"/>
              <a:t> to </a:t>
            </a:r>
            <a:r>
              <a:rPr lang="pl-PL" dirty="0" err="1"/>
              <a:t>taking</a:t>
            </a:r>
            <a:r>
              <a:rPr lang="pl-PL" dirty="0"/>
              <a:t> </a:t>
            </a:r>
            <a:r>
              <a:rPr lang="pl-PL" dirty="0" err="1"/>
              <a:t>care</a:t>
            </a:r>
            <a:r>
              <a:rPr lang="pl-PL" dirty="0"/>
              <a:t> of </a:t>
            </a:r>
            <a:r>
              <a:rPr lang="pl-PL" dirty="0" err="1"/>
              <a:t>one’s</a:t>
            </a:r>
            <a:r>
              <a:rPr lang="pl-PL" dirty="0"/>
              <a:t> </a:t>
            </a:r>
            <a:r>
              <a:rPr lang="pl-PL" dirty="0" err="1"/>
              <a:t>physical</a:t>
            </a:r>
            <a:r>
              <a:rPr lang="pl-PL" dirty="0"/>
              <a:t> </a:t>
            </a:r>
            <a:r>
              <a:rPr lang="pl-PL" dirty="0" err="1"/>
              <a:t>health</a:t>
            </a:r>
            <a:r>
              <a:rPr lang="pl-PL" dirty="0"/>
              <a:t> in the </a:t>
            </a:r>
            <a:r>
              <a:rPr lang="pl-PL" dirty="0" err="1"/>
              <a:t>times</a:t>
            </a:r>
            <a:r>
              <a:rPr lang="pl-PL" dirty="0"/>
              <a:t> of the </a:t>
            </a:r>
            <a:r>
              <a:rPr lang="pl-PL" dirty="0" err="1"/>
              <a:t>pandemic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241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Good </a:t>
            </a:r>
            <a:r>
              <a:rPr lang="pl-PL" dirty="0" err="1"/>
              <a:t>hygiene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1B8C16-148C-E941-322E-CFDA0A92E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It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crucial</a:t>
            </a:r>
            <a:r>
              <a:rPr lang="pl-PL" dirty="0">
                <a:solidFill>
                  <a:schemeClr val="tx1"/>
                </a:solidFill>
              </a:rPr>
              <a:t> to </a:t>
            </a:r>
            <a:r>
              <a:rPr lang="pl-PL" dirty="0" err="1">
                <a:solidFill>
                  <a:schemeClr val="tx1"/>
                </a:solidFill>
              </a:rPr>
              <a:t>remember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that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viruses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can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spread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through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physical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contact</a:t>
            </a:r>
            <a:r>
              <a:rPr lang="pl-PL" dirty="0">
                <a:solidFill>
                  <a:schemeClr val="tx1"/>
                </a:solidFill>
              </a:rPr>
              <a:t> not </a:t>
            </a:r>
            <a:r>
              <a:rPr lang="pl-PL" dirty="0" err="1">
                <a:solidFill>
                  <a:schemeClr val="tx1"/>
                </a:solidFill>
              </a:rPr>
              <a:t>only</a:t>
            </a:r>
            <a:r>
              <a:rPr lang="pl-PL" dirty="0">
                <a:solidFill>
                  <a:schemeClr val="tx1"/>
                </a:solidFill>
              </a:rPr>
              <a:t> with </a:t>
            </a:r>
            <a:r>
              <a:rPr lang="pl-PL" dirty="0" err="1">
                <a:solidFill>
                  <a:schemeClr val="tx1"/>
                </a:solidFill>
              </a:rPr>
              <a:t>people</a:t>
            </a:r>
            <a:r>
              <a:rPr lang="pl-PL" dirty="0">
                <a:solidFill>
                  <a:schemeClr val="tx1"/>
                </a:solidFill>
              </a:rPr>
              <a:t>, but </a:t>
            </a:r>
            <a:r>
              <a:rPr lang="pl-PL" dirty="0" err="1">
                <a:solidFill>
                  <a:schemeClr val="tx1"/>
                </a:solidFill>
              </a:rPr>
              <a:t>also</a:t>
            </a:r>
            <a:r>
              <a:rPr lang="pl-PL" dirty="0">
                <a:solidFill>
                  <a:schemeClr val="tx1"/>
                </a:solidFill>
              </a:rPr>
              <a:t> with </a:t>
            </a:r>
            <a:r>
              <a:rPr lang="pl-PL" dirty="0" err="1">
                <a:solidFill>
                  <a:schemeClr val="tx1"/>
                </a:solidFill>
              </a:rPr>
              <a:t>objects</a:t>
            </a:r>
            <a:r>
              <a:rPr lang="pl-PL" dirty="0">
                <a:solidFill>
                  <a:schemeClr val="tx1"/>
                </a:solidFill>
              </a:rPr>
              <a:t>. </a:t>
            </a:r>
            <a:r>
              <a:rPr lang="pl-PL" dirty="0" err="1">
                <a:solidFill>
                  <a:schemeClr val="tx1"/>
                </a:solidFill>
              </a:rPr>
              <a:t>That’s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why</a:t>
            </a:r>
            <a:r>
              <a:rPr lang="pl-PL" dirty="0">
                <a:solidFill>
                  <a:schemeClr val="tx1"/>
                </a:solidFill>
              </a:rPr>
              <a:t> f</a:t>
            </a:r>
            <a:r>
              <a:rPr lang="en-US" dirty="0" err="1">
                <a:solidFill>
                  <a:schemeClr val="tx1"/>
                </a:solidFill>
              </a:rPr>
              <a:t>requent</a:t>
            </a:r>
            <a:r>
              <a:rPr lang="en-US" dirty="0">
                <a:solidFill>
                  <a:schemeClr val="tx1"/>
                </a:solidFill>
              </a:rPr>
              <a:t> handwashing with soap and water is </a:t>
            </a:r>
            <a:r>
              <a:rPr lang="pl-PL" dirty="0">
                <a:solidFill>
                  <a:schemeClr val="tx1"/>
                </a:solidFill>
              </a:rPr>
              <a:t>of </a:t>
            </a:r>
            <a:r>
              <a:rPr lang="pl-PL" dirty="0" err="1">
                <a:solidFill>
                  <a:schemeClr val="tx1"/>
                </a:solidFill>
              </a:rPr>
              <a:t>great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importance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err="1">
                <a:solidFill>
                  <a:schemeClr val="tx1"/>
                </a:solidFill>
              </a:rPr>
              <a:t>Proper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handwashing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technique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consists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rubbing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your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hands</a:t>
            </a:r>
            <a:r>
              <a:rPr lang="pl-PL" dirty="0">
                <a:solidFill>
                  <a:schemeClr val="tx1"/>
                </a:solidFill>
              </a:rPr>
              <a:t> with </a:t>
            </a:r>
            <a:r>
              <a:rPr lang="pl-PL" dirty="0" err="1">
                <a:solidFill>
                  <a:schemeClr val="tx1"/>
                </a:solidFill>
              </a:rPr>
              <a:t>water</a:t>
            </a:r>
            <a:r>
              <a:rPr lang="pl-PL" dirty="0">
                <a:solidFill>
                  <a:schemeClr val="tx1"/>
                </a:solidFill>
              </a:rPr>
              <a:t> and </a:t>
            </a:r>
            <a:r>
              <a:rPr lang="pl-PL" dirty="0" err="1">
                <a:solidFill>
                  <a:schemeClr val="tx1"/>
                </a:solidFill>
              </a:rPr>
              <a:t>soap</a:t>
            </a:r>
            <a:r>
              <a:rPr lang="pl-PL" dirty="0">
                <a:solidFill>
                  <a:schemeClr val="tx1"/>
                </a:solidFill>
              </a:rPr>
              <a:t> for </a:t>
            </a:r>
            <a:r>
              <a:rPr lang="pl-PL" dirty="0" err="1">
                <a:solidFill>
                  <a:schemeClr val="tx1"/>
                </a:solidFill>
              </a:rPr>
              <a:t>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least</a:t>
            </a:r>
            <a:r>
              <a:rPr lang="pl-PL" dirty="0">
                <a:solidFill>
                  <a:schemeClr val="tx1"/>
                </a:solidFill>
              </a:rPr>
              <a:t> 20 </a:t>
            </a:r>
            <a:r>
              <a:rPr lang="pl-PL" dirty="0" err="1">
                <a:solidFill>
                  <a:schemeClr val="tx1"/>
                </a:solidFill>
              </a:rPr>
              <a:t>seconds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err="1">
                <a:solidFill>
                  <a:schemeClr val="tx1"/>
                </a:solidFill>
              </a:rPr>
              <a:t>Even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if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you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washing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your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hands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you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should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also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remember</a:t>
            </a:r>
            <a:r>
              <a:rPr lang="pl-PL" dirty="0">
                <a:solidFill>
                  <a:schemeClr val="tx1"/>
                </a:solidFill>
              </a:rPr>
              <a:t> to not </a:t>
            </a:r>
            <a:r>
              <a:rPr lang="pl-PL" dirty="0" err="1">
                <a:solidFill>
                  <a:schemeClr val="tx1"/>
                </a:solidFill>
              </a:rPr>
              <a:t>touch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your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eyes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nose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or</a:t>
            </a:r>
            <a:r>
              <a:rPr lang="pl-PL" dirty="0">
                <a:solidFill>
                  <a:schemeClr val="tx1"/>
                </a:solidFill>
              </a:rPr>
              <a:t> face, as </a:t>
            </a:r>
            <a:r>
              <a:rPr lang="pl-PL" dirty="0" err="1">
                <a:solidFill>
                  <a:schemeClr val="tx1"/>
                </a:solidFill>
              </a:rPr>
              <a:t>it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can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allow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germs</a:t>
            </a:r>
            <a:r>
              <a:rPr lang="pl-PL" dirty="0">
                <a:solidFill>
                  <a:schemeClr val="tx1"/>
                </a:solidFill>
              </a:rPr>
              <a:t>  </a:t>
            </a:r>
            <a:r>
              <a:rPr lang="pl-PL" dirty="0" err="1">
                <a:solidFill>
                  <a:schemeClr val="tx1"/>
                </a:solidFill>
              </a:rPr>
              <a:t>an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easy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access</a:t>
            </a:r>
            <a:r>
              <a:rPr lang="pl-PL" dirty="0">
                <a:solidFill>
                  <a:schemeClr val="tx1"/>
                </a:solidFill>
              </a:rPr>
              <a:t> to </a:t>
            </a:r>
            <a:r>
              <a:rPr lang="pl-PL" dirty="0" err="1">
                <a:solidFill>
                  <a:schemeClr val="tx1"/>
                </a:solidFill>
              </a:rPr>
              <a:t>your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organism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282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Eating well</a:t>
            </a:r>
            <a:endParaRPr lang="pl-PL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3FF3E03A-E65D-7E36-2790-F1F0D1FB5B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748023"/>
              </p:ext>
            </p:extLst>
          </p:nvPr>
        </p:nvGraphicFramePr>
        <p:xfrm>
          <a:off x="770517" y="2326640"/>
          <a:ext cx="10650966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806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>
            <a:extLst>
              <a:ext uri="{FF2B5EF4-FFF2-40B4-BE49-F238E27FC236}">
                <a16:creationId xmlns:a16="http://schemas.microsoft.com/office/drawing/2014/main" xmlns="" id="{08BCF048-8940-4354-B9EC-5AD74E283C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xmlns="" id="{D024C14A-78BD-44B0-82BE-6A0D0A2706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809F3D29-EDB1-4F1C-A0E0-36F28CE171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2">
              <a:extLst>
                <a:ext uri="{FF2B5EF4-FFF2-40B4-BE49-F238E27FC236}">
                  <a16:creationId xmlns:a16="http://schemas.microsoft.com/office/drawing/2014/main" xmlns="" id="{5282F4AB-C7B8-4A86-9927-AA106AA27B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60B26874-5AFA-4D1E-94A9-53AF9790D7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A1DA6C95-40F8-4305-89F6-17F6167C0B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xmlns="" id="{A2FA2D29-AEEE-4FFA-B233-94FBE84C9B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xmlns="" id="{6DA5143E-FA8E-4EC1-99F7-35AE5AD4E3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EBEBEB"/>
                </a:solidFill>
              </a:rPr>
              <a:t>Staying active at home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C28BCC9-4093-4FD5-83EB-7EC297F513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37DBCA4E-D19E-9138-6779-A935FCE030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214233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010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Social distancing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1B8C16-148C-E941-322E-CFDA0A92E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/>
              <a:t>Social distancing is one of the best ways to stay safe during the most difficult parts of a pandemic wave. Generally accepted safe distance is at least 1,5-2 metres from another person.</a:t>
            </a:r>
          </a:p>
          <a:p>
            <a:pPr marL="0" indent="0" algn="just">
              <a:buNone/>
            </a:pPr>
            <a:endParaRPr lang="pl-PL"/>
          </a:p>
          <a:p>
            <a:pPr marL="0" indent="0" algn="just">
              <a:buNone/>
            </a:pPr>
            <a:r>
              <a:rPr lang="pl-PL"/>
              <a:t>Another important rule intertwined with social distancing is that you should a</a:t>
            </a:r>
            <a:r>
              <a:rPr lang="en-US"/>
              <a:t>void crowded places, gatherings, and events with a large number of people</a:t>
            </a:r>
            <a:r>
              <a:rPr lang="pl-PL"/>
              <a:t>, as they can pose a higher risk of transmission of infection.</a:t>
            </a:r>
          </a:p>
          <a:p>
            <a:pPr marL="0" indent="0" algn="just">
              <a:buNone/>
            </a:pPr>
            <a:endParaRPr lang="pl-PL"/>
          </a:p>
          <a:p>
            <a:pPr marL="0" indent="0" algn="just">
              <a:buNone/>
            </a:pPr>
            <a:r>
              <a:rPr lang="pl-PL"/>
              <a:t>While practicing social distancing you should also limit</a:t>
            </a:r>
            <a:r>
              <a:rPr lang="en-US"/>
              <a:t> physical contact, such as handshakes and hugs.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846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Social distancing and exercise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1B8C16-148C-E941-322E-CFDA0A92E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In </a:t>
            </a:r>
            <a:r>
              <a:rPr lang="pl-PL" dirty="0" err="1"/>
              <a:t>regard</a:t>
            </a:r>
            <a:r>
              <a:rPr lang="pl-PL" dirty="0"/>
              <a:t> to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distancing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worth</a:t>
            </a:r>
            <a:r>
              <a:rPr lang="pl-PL" dirty="0"/>
              <a:t> </a:t>
            </a:r>
            <a:r>
              <a:rPr lang="pl-PL" dirty="0" err="1"/>
              <a:t>noting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while</a:t>
            </a:r>
            <a:r>
              <a:rPr lang="pl-PL" dirty="0"/>
              <a:t> </a:t>
            </a:r>
            <a:r>
              <a:rPr lang="pl-PL" dirty="0" err="1"/>
              <a:t>maintaining</a:t>
            </a:r>
            <a:r>
              <a:rPr lang="pl-PL" dirty="0"/>
              <a:t> a </a:t>
            </a:r>
            <a:r>
              <a:rPr lang="pl-PL" dirty="0" err="1"/>
              <a:t>safe</a:t>
            </a:r>
            <a:r>
              <a:rPr lang="pl-PL" dirty="0"/>
              <a:t> </a:t>
            </a:r>
            <a:r>
              <a:rPr lang="pl-PL" dirty="0" err="1"/>
              <a:t>distance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generally</a:t>
            </a:r>
            <a:r>
              <a:rPr lang="pl-PL" dirty="0"/>
              <a:t> </a:t>
            </a:r>
            <a:r>
              <a:rPr lang="pl-PL" dirty="0" err="1"/>
              <a:t>encouraged</a:t>
            </a:r>
            <a:r>
              <a:rPr lang="pl-PL" dirty="0"/>
              <a:t> to </a:t>
            </a:r>
            <a:r>
              <a:rPr lang="pl-PL" dirty="0" err="1"/>
              <a:t>exercise</a:t>
            </a:r>
            <a:r>
              <a:rPr lang="pl-PL" dirty="0"/>
              <a:t> </a:t>
            </a:r>
            <a:r>
              <a:rPr lang="pl-PL" dirty="0" err="1"/>
              <a:t>outdoor</a:t>
            </a:r>
            <a:r>
              <a:rPr lang="pl-PL" dirty="0"/>
              <a:t>, as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providing</a:t>
            </a:r>
            <a:r>
              <a:rPr lang="pl-PL" dirty="0"/>
              <a:t> </a:t>
            </a:r>
            <a:r>
              <a:rPr lang="pl-PL" dirty="0" err="1"/>
              <a:t>both</a:t>
            </a:r>
            <a:r>
              <a:rPr lang="pl-PL" dirty="0"/>
              <a:t> </a:t>
            </a:r>
            <a:r>
              <a:rPr lang="pl-PL" dirty="0" err="1"/>
              <a:t>activity</a:t>
            </a:r>
            <a:r>
              <a:rPr lang="pl-PL" dirty="0"/>
              <a:t> and </a:t>
            </a:r>
            <a:r>
              <a:rPr lang="pl-PL" dirty="0" err="1"/>
              <a:t>fresh</a:t>
            </a:r>
            <a:r>
              <a:rPr lang="pl-PL" dirty="0"/>
              <a:t> </a:t>
            </a:r>
            <a:r>
              <a:rPr lang="pl-PL" dirty="0" err="1"/>
              <a:t>health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err="1"/>
              <a:t>While</a:t>
            </a:r>
            <a:r>
              <a:rPr lang="pl-PL" dirty="0"/>
              <a:t> </a:t>
            </a:r>
            <a:r>
              <a:rPr lang="pl-PL" dirty="0" err="1"/>
              <a:t>partaking</a:t>
            </a:r>
            <a:r>
              <a:rPr lang="pl-PL" dirty="0"/>
              <a:t> in </a:t>
            </a:r>
            <a:r>
              <a:rPr lang="pl-PL" dirty="0" err="1"/>
              <a:t>physical</a:t>
            </a:r>
            <a:r>
              <a:rPr lang="pl-PL" dirty="0"/>
              <a:t> </a:t>
            </a:r>
            <a:r>
              <a:rPr lang="pl-PL" dirty="0" err="1"/>
              <a:t>activities</a:t>
            </a:r>
            <a:r>
              <a:rPr lang="pl-PL" dirty="0"/>
              <a:t> </a:t>
            </a:r>
            <a:r>
              <a:rPr lang="pl-PL" dirty="0" err="1"/>
              <a:t>outdoors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important</a:t>
            </a:r>
            <a:r>
              <a:rPr lang="pl-PL" dirty="0"/>
              <a:t> to </a:t>
            </a:r>
            <a:r>
              <a:rPr lang="pl-PL" dirty="0" err="1"/>
              <a:t>engage</a:t>
            </a:r>
            <a:r>
              <a:rPr lang="pl-PL" dirty="0"/>
              <a:t> </a:t>
            </a:r>
            <a:r>
              <a:rPr lang="pl-PL" dirty="0" err="1"/>
              <a:t>only</a:t>
            </a:r>
            <a:r>
              <a:rPr lang="pl-PL" dirty="0"/>
              <a:t> in the </a:t>
            </a:r>
            <a:r>
              <a:rPr lang="pl-PL" dirty="0" err="1"/>
              <a:t>activities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respect</a:t>
            </a:r>
            <a:r>
              <a:rPr lang="pl-PL" dirty="0"/>
              <a:t> the </a:t>
            </a:r>
            <a:r>
              <a:rPr lang="pl-PL" dirty="0" err="1"/>
              <a:t>safety</a:t>
            </a:r>
            <a:r>
              <a:rPr lang="pl-PL" dirty="0"/>
              <a:t> </a:t>
            </a:r>
            <a:r>
              <a:rPr lang="pl-PL" dirty="0" err="1"/>
              <a:t>measures</a:t>
            </a:r>
            <a:r>
              <a:rPr lang="pl-PL" dirty="0"/>
              <a:t> </a:t>
            </a:r>
            <a:r>
              <a:rPr lang="pl-PL" dirty="0" err="1"/>
              <a:t>currently</a:t>
            </a:r>
            <a:r>
              <a:rPr lang="pl-PL" dirty="0"/>
              <a:t> </a:t>
            </a:r>
            <a:r>
              <a:rPr lang="pl-PL" dirty="0" err="1"/>
              <a:t>suggested</a:t>
            </a:r>
            <a:r>
              <a:rPr lang="pl-PL" dirty="0"/>
              <a:t> by the </a:t>
            </a:r>
            <a:r>
              <a:rPr lang="pl-PL" dirty="0" err="1"/>
              <a:t>specialists</a:t>
            </a:r>
            <a:r>
              <a:rPr lang="pl-PL" dirty="0"/>
              <a:t> </a:t>
            </a:r>
            <a:r>
              <a:rPr lang="pl-PL" dirty="0" err="1"/>
              <a:t>based</a:t>
            </a:r>
            <a:r>
              <a:rPr lang="pl-PL" dirty="0"/>
              <a:t> on the </a:t>
            </a:r>
            <a:r>
              <a:rPr lang="pl-PL" dirty="0" err="1"/>
              <a:t>situation</a:t>
            </a:r>
            <a:r>
              <a:rPr lang="pl-PL" dirty="0"/>
              <a:t> in </a:t>
            </a:r>
            <a:r>
              <a:rPr lang="pl-PL" dirty="0" err="1"/>
              <a:t>your</a:t>
            </a:r>
            <a:r>
              <a:rPr lang="pl-PL" dirty="0"/>
              <a:t> country.</a:t>
            </a:r>
          </a:p>
        </p:txBody>
      </p:sp>
    </p:spTree>
    <p:extLst>
      <p:ext uri="{BB962C8B-B14F-4D97-AF65-F5344CB8AC3E}">
        <p14:creationId xmlns:p14="http://schemas.microsoft.com/office/powerpoint/2010/main" val="1463748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EBEBEB"/>
                </a:solidFill>
              </a:rPr>
              <a:t>Importance of sleep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B23F2958-03B1-34E5-6096-1775413B9E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261909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7284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08BCF048-8940-4354-B9EC-5AD74E283C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D024C14A-78BD-44B0-82BE-6A0D0A2706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809F3D29-EDB1-4F1C-A0E0-36F28CE171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5282F4AB-C7B8-4A86-9927-AA106AA27B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60B26874-5AFA-4D1E-94A9-53AF9790D7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A1DA6C95-40F8-4305-89F6-17F6167C0B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A2FA2D29-AEEE-4FFA-B233-94FBE84C9B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xmlns="" id="{6DA5143E-FA8E-4EC1-99F7-35AE5AD4E3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EBEBEB"/>
                </a:solidFill>
              </a:rPr>
              <a:t>Seeking medical attention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C28BCC9-4093-4FD5-83EB-7EC297F513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EAA553B6-8049-C1EE-00AE-AA3031F43F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300371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3784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Jon (sala konferencyjna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Jon (sala konferencyjna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</TotalTime>
  <Words>835</Words>
  <Application>Microsoft Office PowerPoint</Application>
  <PresentationFormat>Niestandardowy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Jon (sala konferencyjna)</vt:lpstr>
      <vt:lpstr>Our Voice – Physical health, and its importance during a pandemic</vt:lpstr>
      <vt:lpstr>Introduction</vt:lpstr>
      <vt:lpstr>Good hygiene</vt:lpstr>
      <vt:lpstr>Eating well</vt:lpstr>
      <vt:lpstr>Staying active at home</vt:lpstr>
      <vt:lpstr>Social distancing</vt:lpstr>
      <vt:lpstr>Social distancing and exercise</vt:lpstr>
      <vt:lpstr>Importance of sleep</vt:lpstr>
      <vt:lpstr>Seeking medical attention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health, and its importance during a pandemic</dc:title>
  <dc:creator>Mateusz Szymański</dc:creator>
  <cp:lastModifiedBy>Katarzyna Kozlowska</cp:lastModifiedBy>
  <cp:revision>4</cp:revision>
  <dcterms:created xsi:type="dcterms:W3CDTF">2023-07-31T18:40:01Z</dcterms:created>
  <dcterms:modified xsi:type="dcterms:W3CDTF">2023-08-01T13:39:55Z</dcterms:modified>
</cp:coreProperties>
</file>