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>
        <p:scale>
          <a:sx n="92" d="100"/>
          <a:sy n="92" d="100"/>
        </p:scale>
        <p:origin x="-11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61120-F6C7-45A4-A1D1-CB4BA9840F9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81A609E-AA4B-41C8-8CD4-CAB4D1F4C917}">
      <dgm:prSet/>
      <dgm:spPr/>
      <dgm:t>
        <a:bodyPr/>
        <a:lstStyle/>
        <a:p>
          <a:r>
            <a:rPr lang="en-US" dirty="0"/>
            <a:t>Stress and anxiety can affect anyone, especially during such a stressful time as the pandemic period. A new, unfamiliar situation can very often cause stress symptoms that can make daily functioning difficult.</a:t>
          </a:r>
        </a:p>
      </dgm:t>
    </dgm:pt>
    <dgm:pt modelId="{658EE68B-87F3-41E5-9F2A-35A616B4818D}" type="parTrans" cxnId="{60F7E402-9F5D-4F45-82E1-75C7E1ED5A81}">
      <dgm:prSet/>
      <dgm:spPr/>
      <dgm:t>
        <a:bodyPr/>
        <a:lstStyle/>
        <a:p>
          <a:endParaRPr lang="en-US"/>
        </a:p>
      </dgm:t>
    </dgm:pt>
    <dgm:pt modelId="{54338ED4-4B97-4C1C-983A-68256BBE7293}" type="sibTrans" cxnId="{60F7E402-9F5D-4F45-82E1-75C7E1ED5A81}">
      <dgm:prSet/>
      <dgm:spPr/>
      <dgm:t>
        <a:bodyPr/>
        <a:lstStyle/>
        <a:p>
          <a:endParaRPr lang="en-US"/>
        </a:p>
      </dgm:t>
    </dgm:pt>
    <dgm:pt modelId="{BE8DA9FF-90B1-4827-90EE-DA7E68F90331}">
      <dgm:prSet/>
      <dgm:spPr/>
      <dgm:t>
        <a:bodyPr/>
        <a:lstStyle/>
        <a:p>
          <a:r>
            <a:rPr lang="en-US" dirty="0"/>
            <a:t>It is important to remember that feeling overwhelmed is a normal reaction. However, it is worth </a:t>
          </a:r>
          <a:r>
            <a:rPr lang="en-US" dirty="0" err="1"/>
            <a:t>recognising</a:t>
          </a:r>
          <a:r>
            <a:rPr lang="en-US" dirty="0"/>
            <a:t> these emotions and talking openly about them. If you feel the need to do so, don't be afraid to seek help from a mental health professional. </a:t>
          </a:r>
        </a:p>
      </dgm:t>
    </dgm:pt>
    <dgm:pt modelId="{046975C0-DCD7-4961-842A-88FD696B1F3C}" type="parTrans" cxnId="{26F221BF-A756-44A0-963F-C90BEE7C79AD}">
      <dgm:prSet/>
      <dgm:spPr/>
      <dgm:t>
        <a:bodyPr/>
        <a:lstStyle/>
        <a:p>
          <a:endParaRPr lang="en-US"/>
        </a:p>
      </dgm:t>
    </dgm:pt>
    <dgm:pt modelId="{8985527C-3866-402D-88CF-C635EB0EF9F7}" type="sibTrans" cxnId="{26F221BF-A756-44A0-963F-C90BEE7C79AD}">
      <dgm:prSet/>
      <dgm:spPr/>
      <dgm:t>
        <a:bodyPr/>
        <a:lstStyle/>
        <a:p>
          <a:endParaRPr lang="en-US"/>
        </a:p>
      </dgm:t>
    </dgm:pt>
    <dgm:pt modelId="{92A84B8D-0C4A-498B-81D9-9357B7BAAC9D}">
      <dgm:prSet/>
      <dgm:spPr/>
      <dgm:t>
        <a:bodyPr/>
        <a:lstStyle/>
        <a:p>
          <a:r>
            <a:rPr lang="en-US" b="1" i="1"/>
            <a:t>Remember that asking for help is a sign of strength, not weakness.</a:t>
          </a:r>
          <a:endParaRPr lang="en-US"/>
        </a:p>
      </dgm:t>
    </dgm:pt>
    <dgm:pt modelId="{652F9A03-0E91-4608-893F-345836E1E42F}" type="parTrans" cxnId="{730DDDFB-8376-4E19-9E9F-D8FAB35334FB}">
      <dgm:prSet/>
      <dgm:spPr/>
      <dgm:t>
        <a:bodyPr/>
        <a:lstStyle/>
        <a:p>
          <a:endParaRPr lang="en-US"/>
        </a:p>
      </dgm:t>
    </dgm:pt>
    <dgm:pt modelId="{846284EE-62F7-444F-B8D8-1EB22E92118F}" type="sibTrans" cxnId="{730DDDFB-8376-4E19-9E9F-D8FAB35334FB}">
      <dgm:prSet/>
      <dgm:spPr/>
      <dgm:t>
        <a:bodyPr/>
        <a:lstStyle/>
        <a:p>
          <a:endParaRPr lang="en-US"/>
        </a:p>
      </dgm:t>
    </dgm:pt>
    <dgm:pt modelId="{267AF405-ED5E-4F05-BDA1-226112A4C66E}" type="pres">
      <dgm:prSet presAssocID="{73E61120-F6C7-45A4-A1D1-CB4BA9840F9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358363-E0E8-4B6E-B553-E427BE8DFBCA}" type="pres">
      <dgm:prSet presAssocID="{D81A609E-AA4B-41C8-8CD4-CAB4D1F4C917}" presName="compNode" presStyleCnt="0"/>
      <dgm:spPr/>
    </dgm:pt>
    <dgm:pt modelId="{F7C77370-22E8-4666-B482-D317DD808973}" type="pres">
      <dgm:prSet presAssocID="{D81A609E-AA4B-41C8-8CD4-CAB4D1F4C917}" presName="bgRect" presStyleLbl="bgShp" presStyleIdx="0" presStyleCnt="3"/>
      <dgm:spPr/>
    </dgm:pt>
    <dgm:pt modelId="{2EF69888-DEAC-4188-8F10-5FEA12602917}" type="pres">
      <dgm:prSet presAssocID="{D81A609E-AA4B-41C8-8CD4-CAB4D1F4C917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FF4B3592-12D5-44A6-8D5E-C9C908242157}" type="pres">
      <dgm:prSet presAssocID="{D81A609E-AA4B-41C8-8CD4-CAB4D1F4C917}" presName="spaceRect" presStyleCnt="0"/>
      <dgm:spPr/>
    </dgm:pt>
    <dgm:pt modelId="{923CC98A-1316-440B-A83D-CC7C9AD9C09E}" type="pres">
      <dgm:prSet presAssocID="{D81A609E-AA4B-41C8-8CD4-CAB4D1F4C917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E3A5CF-8307-41D6-B893-4EE77D7E91F7}" type="pres">
      <dgm:prSet presAssocID="{54338ED4-4B97-4C1C-983A-68256BBE7293}" presName="sibTrans" presStyleCnt="0"/>
      <dgm:spPr/>
    </dgm:pt>
    <dgm:pt modelId="{D692415B-93CC-4139-B9DF-A017FD74B95A}" type="pres">
      <dgm:prSet presAssocID="{BE8DA9FF-90B1-4827-90EE-DA7E68F90331}" presName="compNode" presStyleCnt="0"/>
      <dgm:spPr/>
    </dgm:pt>
    <dgm:pt modelId="{D8987ACB-E672-41E3-995F-89C35FC2DCD7}" type="pres">
      <dgm:prSet presAssocID="{BE8DA9FF-90B1-4827-90EE-DA7E68F90331}" presName="bgRect" presStyleLbl="bgShp" presStyleIdx="1" presStyleCnt="3"/>
      <dgm:spPr/>
    </dgm:pt>
    <dgm:pt modelId="{FC38EEF1-CC6B-42C4-8DB2-DDDA828F2401}" type="pres">
      <dgm:prSet presAssocID="{BE8DA9FF-90B1-4827-90EE-DA7E68F90331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onfused Face with No Fill"/>
        </a:ext>
      </dgm:extLst>
    </dgm:pt>
    <dgm:pt modelId="{69A7A4CC-50A7-4749-B4BB-E0F806CF4F6E}" type="pres">
      <dgm:prSet presAssocID="{BE8DA9FF-90B1-4827-90EE-DA7E68F90331}" presName="spaceRect" presStyleCnt="0"/>
      <dgm:spPr/>
    </dgm:pt>
    <dgm:pt modelId="{BEBE7C31-1688-4793-A4C9-ED9542A7511E}" type="pres">
      <dgm:prSet presAssocID="{BE8DA9FF-90B1-4827-90EE-DA7E68F90331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A214A96-A1E0-4E3F-9E10-DD9CA4D70D31}" type="pres">
      <dgm:prSet presAssocID="{8985527C-3866-402D-88CF-C635EB0EF9F7}" presName="sibTrans" presStyleCnt="0"/>
      <dgm:spPr/>
    </dgm:pt>
    <dgm:pt modelId="{CDF2E1D3-5742-4C2B-B4B9-EF4CC3BB7179}" type="pres">
      <dgm:prSet presAssocID="{92A84B8D-0C4A-498B-81D9-9357B7BAAC9D}" presName="compNode" presStyleCnt="0"/>
      <dgm:spPr/>
    </dgm:pt>
    <dgm:pt modelId="{B6F2D746-E61F-48A6-9AFB-F55C88B05CE1}" type="pres">
      <dgm:prSet presAssocID="{92A84B8D-0C4A-498B-81D9-9357B7BAAC9D}" presName="bgRect" presStyleLbl="bgShp" presStyleIdx="2" presStyleCnt="3"/>
      <dgm:spPr/>
    </dgm:pt>
    <dgm:pt modelId="{7D323D40-FEEC-451D-8F3B-4AD1E3447682}" type="pres">
      <dgm:prSet presAssocID="{92A84B8D-0C4A-498B-81D9-9357B7BAAC9D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pen Hand"/>
        </a:ext>
      </dgm:extLst>
    </dgm:pt>
    <dgm:pt modelId="{D9822D01-ED81-4726-A55D-48BB667F3394}" type="pres">
      <dgm:prSet presAssocID="{92A84B8D-0C4A-498B-81D9-9357B7BAAC9D}" presName="spaceRect" presStyleCnt="0"/>
      <dgm:spPr/>
    </dgm:pt>
    <dgm:pt modelId="{775261B2-D9CB-4B5E-821D-F49E8EA798C8}" type="pres">
      <dgm:prSet presAssocID="{92A84B8D-0C4A-498B-81D9-9357B7BAAC9D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44001-9482-46D6-ABBE-9DE10A374B23}" type="presOf" srcId="{92A84B8D-0C4A-498B-81D9-9357B7BAAC9D}" destId="{775261B2-D9CB-4B5E-821D-F49E8EA798C8}" srcOrd="0" destOrd="0" presId="urn:microsoft.com/office/officeart/2018/2/layout/IconVerticalSolidList"/>
    <dgm:cxn modelId="{4773AA73-0005-4A1F-B955-5586BA871464}" type="presOf" srcId="{BE8DA9FF-90B1-4827-90EE-DA7E68F90331}" destId="{BEBE7C31-1688-4793-A4C9-ED9542A7511E}" srcOrd="0" destOrd="0" presId="urn:microsoft.com/office/officeart/2018/2/layout/IconVerticalSolidList"/>
    <dgm:cxn modelId="{26F221BF-A756-44A0-963F-C90BEE7C79AD}" srcId="{73E61120-F6C7-45A4-A1D1-CB4BA9840F93}" destId="{BE8DA9FF-90B1-4827-90EE-DA7E68F90331}" srcOrd="1" destOrd="0" parTransId="{046975C0-DCD7-4961-842A-88FD696B1F3C}" sibTransId="{8985527C-3866-402D-88CF-C635EB0EF9F7}"/>
    <dgm:cxn modelId="{730DDDFB-8376-4E19-9E9F-D8FAB35334FB}" srcId="{73E61120-F6C7-45A4-A1D1-CB4BA9840F93}" destId="{92A84B8D-0C4A-498B-81D9-9357B7BAAC9D}" srcOrd="2" destOrd="0" parTransId="{652F9A03-0E91-4608-893F-345836E1E42F}" sibTransId="{846284EE-62F7-444F-B8D8-1EB22E92118F}"/>
    <dgm:cxn modelId="{FCD73679-81C3-43CF-B95B-3972694C4246}" type="presOf" srcId="{D81A609E-AA4B-41C8-8CD4-CAB4D1F4C917}" destId="{923CC98A-1316-440B-A83D-CC7C9AD9C09E}" srcOrd="0" destOrd="0" presId="urn:microsoft.com/office/officeart/2018/2/layout/IconVerticalSolidList"/>
    <dgm:cxn modelId="{EC6EC918-56A6-453D-AB88-528424D10984}" type="presOf" srcId="{73E61120-F6C7-45A4-A1D1-CB4BA9840F93}" destId="{267AF405-ED5E-4F05-BDA1-226112A4C66E}" srcOrd="0" destOrd="0" presId="urn:microsoft.com/office/officeart/2018/2/layout/IconVerticalSolidList"/>
    <dgm:cxn modelId="{60F7E402-9F5D-4F45-82E1-75C7E1ED5A81}" srcId="{73E61120-F6C7-45A4-A1D1-CB4BA9840F93}" destId="{D81A609E-AA4B-41C8-8CD4-CAB4D1F4C917}" srcOrd="0" destOrd="0" parTransId="{658EE68B-87F3-41E5-9F2A-35A616B4818D}" sibTransId="{54338ED4-4B97-4C1C-983A-68256BBE7293}"/>
    <dgm:cxn modelId="{C7ED430C-E173-4C49-AF64-F991C34702A1}" type="presParOf" srcId="{267AF405-ED5E-4F05-BDA1-226112A4C66E}" destId="{63358363-E0E8-4B6E-B553-E427BE8DFBCA}" srcOrd="0" destOrd="0" presId="urn:microsoft.com/office/officeart/2018/2/layout/IconVerticalSolidList"/>
    <dgm:cxn modelId="{71A8540F-6947-445B-A29F-31CC78FD26E2}" type="presParOf" srcId="{63358363-E0E8-4B6E-B553-E427BE8DFBCA}" destId="{F7C77370-22E8-4666-B482-D317DD808973}" srcOrd="0" destOrd="0" presId="urn:microsoft.com/office/officeart/2018/2/layout/IconVerticalSolidList"/>
    <dgm:cxn modelId="{C99D51D9-EEF1-415C-9EAD-D023C60E28CC}" type="presParOf" srcId="{63358363-E0E8-4B6E-B553-E427BE8DFBCA}" destId="{2EF69888-DEAC-4188-8F10-5FEA12602917}" srcOrd="1" destOrd="0" presId="urn:microsoft.com/office/officeart/2018/2/layout/IconVerticalSolidList"/>
    <dgm:cxn modelId="{C5E421E6-BB26-41ED-A951-9181BB25FAB2}" type="presParOf" srcId="{63358363-E0E8-4B6E-B553-E427BE8DFBCA}" destId="{FF4B3592-12D5-44A6-8D5E-C9C908242157}" srcOrd="2" destOrd="0" presId="urn:microsoft.com/office/officeart/2018/2/layout/IconVerticalSolidList"/>
    <dgm:cxn modelId="{B62EE09D-8133-48F0-98CA-478EAD04E669}" type="presParOf" srcId="{63358363-E0E8-4B6E-B553-E427BE8DFBCA}" destId="{923CC98A-1316-440B-A83D-CC7C9AD9C09E}" srcOrd="3" destOrd="0" presId="urn:microsoft.com/office/officeart/2018/2/layout/IconVerticalSolidList"/>
    <dgm:cxn modelId="{2C8A7987-1A62-4B35-9ECE-9A9766FCC3A9}" type="presParOf" srcId="{267AF405-ED5E-4F05-BDA1-226112A4C66E}" destId="{18E3A5CF-8307-41D6-B893-4EE77D7E91F7}" srcOrd="1" destOrd="0" presId="urn:microsoft.com/office/officeart/2018/2/layout/IconVerticalSolidList"/>
    <dgm:cxn modelId="{9F24E8DA-91ED-4A2E-AB0E-9B471B2E7142}" type="presParOf" srcId="{267AF405-ED5E-4F05-BDA1-226112A4C66E}" destId="{D692415B-93CC-4139-B9DF-A017FD74B95A}" srcOrd="2" destOrd="0" presId="urn:microsoft.com/office/officeart/2018/2/layout/IconVerticalSolidList"/>
    <dgm:cxn modelId="{C8167FEE-D1C9-4EFC-B130-F1227CF26ED1}" type="presParOf" srcId="{D692415B-93CC-4139-B9DF-A017FD74B95A}" destId="{D8987ACB-E672-41E3-995F-89C35FC2DCD7}" srcOrd="0" destOrd="0" presId="urn:microsoft.com/office/officeart/2018/2/layout/IconVerticalSolidList"/>
    <dgm:cxn modelId="{6187ECD9-C1CA-4FD6-9B12-E4299C5E85F6}" type="presParOf" srcId="{D692415B-93CC-4139-B9DF-A017FD74B95A}" destId="{FC38EEF1-CC6B-42C4-8DB2-DDDA828F2401}" srcOrd="1" destOrd="0" presId="urn:microsoft.com/office/officeart/2018/2/layout/IconVerticalSolidList"/>
    <dgm:cxn modelId="{25E14F2B-5FE3-45BB-BBC6-0769CE151F38}" type="presParOf" srcId="{D692415B-93CC-4139-B9DF-A017FD74B95A}" destId="{69A7A4CC-50A7-4749-B4BB-E0F806CF4F6E}" srcOrd="2" destOrd="0" presId="urn:microsoft.com/office/officeart/2018/2/layout/IconVerticalSolidList"/>
    <dgm:cxn modelId="{24B2FD65-2092-4DBC-B562-41D0B940F699}" type="presParOf" srcId="{D692415B-93CC-4139-B9DF-A017FD74B95A}" destId="{BEBE7C31-1688-4793-A4C9-ED9542A7511E}" srcOrd="3" destOrd="0" presId="urn:microsoft.com/office/officeart/2018/2/layout/IconVerticalSolidList"/>
    <dgm:cxn modelId="{B74C68D7-6AFC-4866-B13E-E09EFA1657E6}" type="presParOf" srcId="{267AF405-ED5E-4F05-BDA1-226112A4C66E}" destId="{7A214A96-A1E0-4E3F-9E10-DD9CA4D70D31}" srcOrd="3" destOrd="0" presId="urn:microsoft.com/office/officeart/2018/2/layout/IconVerticalSolidList"/>
    <dgm:cxn modelId="{95C4C67A-7257-4869-AB2B-775D1BCDF2ED}" type="presParOf" srcId="{267AF405-ED5E-4F05-BDA1-226112A4C66E}" destId="{CDF2E1D3-5742-4C2B-B4B9-EF4CC3BB7179}" srcOrd="4" destOrd="0" presId="urn:microsoft.com/office/officeart/2018/2/layout/IconVerticalSolidList"/>
    <dgm:cxn modelId="{58057F2F-E1A2-4116-A674-1DF5992BE2EC}" type="presParOf" srcId="{CDF2E1D3-5742-4C2B-B4B9-EF4CC3BB7179}" destId="{B6F2D746-E61F-48A6-9AFB-F55C88B05CE1}" srcOrd="0" destOrd="0" presId="urn:microsoft.com/office/officeart/2018/2/layout/IconVerticalSolidList"/>
    <dgm:cxn modelId="{4E37A71C-E243-42C9-9157-BB8040517BC0}" type="presParOf" srcId="{CDF2E1D3-5742-4C2B-B4B9-EF4CC3BB7179}" destId="{7D323D40-FEEC-451D-8F3B-4AD1E3447682}" srcOrd="1" destOrd="0" presId="urn:microsoft.com/office/officeart/2018/2/layout/IconVerticalSolidList"/>
    <dgm:cxn modelId="{AFF25100-0262-49AC-A21A-D94B753A536E}" type="presParOf" srcId="{CDF2E1D3-5742-4C2B-B4B9-EF4CC3BB7179}" destId="{D9822D01-ED81-4726-A55D-48BB667F3394}" srcOrd="2" destOrd="0" presId="urn:microsoft.com/office/officeart/2018/2/layout/IconVerticalSolidList"/>
    <dgm:cxn modelId="{FF8E3577-B79F-411E-9A06-00370C115D8C}" type="presParOf" srcId="{CDF2E1D3-5742-4C2B-B4B9-EF4CC3BB7179}" destId="{775261B2-D9CB-4B5E-821D-F49E8EA798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CE301-B42A-4F54-8BC1-08499653FE4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5" csCatId="colorful" phldr="1"/>
      <dgm:spPr/>
      <dgm:t>
        <a:bodyPr/>
        <a:lstStyle/>
        <a:p>
          <a:endParaRPr lang="en-US"/>
        </a:p>
      </dgm:t>
    </dgm:pt>
    <dgm:pt modelId="{7A548FC4-E903-4F41-B899-EE74D6D29B34}">
      <dgm:prSet custT="1"/>
      <dgm:spPr/>
      <dgm:t>
        <a:bodyPr/>
        <a:lstStyle/>
        <a:p>
          <a:pPr>
            <a:defRPr cap="all"/>
          </a:pPr>
          <a:r>
            <a:rPr lang="pl-PL" sz="1400" dirty="0" err="1"/>
            <a:t>Social</a:t>
          </a:r>
          <a:r>
            <a:rPr lang="pl-PL" sz="1400" dirty="0"/>
            <a:t> </a:t>
          </a:r>
          <a:r>
            <a:rPr lang="pl-PL" sz="1400" dirty="0" err="1"/>
            <a:t>connections</a:t>
          </a:r>
          <a:r>
            <a:rPr lang="pl-PL" sz="1400" dirty="0"/>
            <a:t> </a:t>
          </a:r>
          <a:r>
            <a:rPr lang="pl-PL" sz="1400" dirty="0" err="1"/>
            <a:t>are</a:t>
          </a:r>
          <a:r>
            <a:rPr lang="pl-PL" sz="1400" dirty="0"/>
            <a:t> a </a:t>
          </a:r>
          <a:r>
            <a:rPr lang="pl-PL" sz="1400" dirty="0" err="1"/>
            <a:t>vital</a:t>
          </a:r>
          <a:r>
            <a:rPr lang="pl-PL" sz="1400" dirty="0"/>
            <a:t> part of </a:t>
          </a:r>
          <a:r>
            <a:rPr lang="pl-PL" sz="1400" dirty="0" err="1"/>
            <a:t>our</a:t>
          </a:r>
          <a:r>
            <a:rPr lang="pl-PL" sz="1400" dirty="0"/>
            <a:t> </a:t>
          </a:r>
          <a:r>
            <a:rPr lang="pl-PL" sz="1400" dirty="0" err="1"/>
            <a:t>lives</a:t>
          </a:r>
          <a:r>
            <a:rPr lang="pl-PL" sz="1400" dirty="0"/>
            <a:t>, and </a:t>
          </a:r>
          <a:r>
            <a:rPr lang="pl-PL" sz="1400" dirty="0" err="1"/>
            <a:t>they</a:t>
          </a:r>
          <a:r>
            <a:rPr lang="pl-PL" sz="1400" dirty="0"/>
            <a:t> </a:t>
          </a:r>
          <a:r>
            <a:rPr lang="pl-PL" sz="1400" dirty="0" err="1"/>
            <a:t>are</a:t>
          </a:r>
          <a:r>
            <a:rPr lang="pl-PL" sz="1400" dirty="0"/>
            <a:t> </a:t>
          </a:r>
          <a:r>
            <a:rPr lang="pl-PL" sz="1400" dirty="0" err="1"/>
            <a:t>crucial</a:t>
          </a:r>
          <a:r>
            <a:rPr lang="pl-PL" sz="1400" dirty="0"/>
            <a:t> for </a:t>
          </a:r>
          <a:r>
            <a:rPr lang="pl-PL" sz="1400" dirty="0" err="1"/>
            <a:t>our</a:t>
          </a:r>
          <a:r>
            <a:rPr lang="pl-PL" sz="1400" dirty="0"/>
            <a:t> </a:t>
          </a:r>
          <a:r>
            <a:rPr lang="pl-PL" sz="1400" dirty="0" err="1"/>
            <a:t>well-being</a:t>
          </a:r>
          <a:r>
            <a:rPr lang="pl-PL" sz="1400" dirty="0"/>
            <a:t>, </a:t>
          </a:r>
          <a:r>
            <a:rPr lang="pl-PL" sz="1400" dirty="0" err="1"/>
            <a:t>even</a:t>
          </a:r>
          <a:r>
            <a:rPr lang="pl-PL" sz="1400" dirty="0"/>
            <a:t> </a:t>
          </a:r>
          <a:r>
            <a:rPr lang="pl-PL" sz="1400" dirty="0" err="1"/>
            <a:t>when</a:t>
          </a:r>
          <a:r>
            <a:rPr lang="pl-PL" sz="1400" dirty="0"/>
            <a:t> we </a:t>
          </a:r>
          <a:r>
            <a:rPr lang="pl-PL" sz="1400" dirty="0" err="1"/>
            <a:t>are</a:t>
          </a:r>
          <a:r>
            <a:rPr lang="pl-PL" sz="1400" dirty="0"/>
            <a:t> </a:t>
          </a:r>
          <a:r>
            <a:rPr lang="pl-PL" sz="1400" dirty="0" err="1"/>
            <a:t>physically</a:t>
          </a:r>
          <a:r>
            <a:rPr lang="pl-PL" sz="1400" dirty="0"/>
            <a:t> </a:t>
          </a:r>
          <a:r>
            <a:rPr lang="pl-PL" sz="1400" dirty="0" err="1"/>
            <a:t>seperated</a:t>
          </a:r>
          <a:r>
            <a:rPr lang="pl-PL" sz="1400" dirty="0"/>
            <a:t> from the </a:t>
          </a:r>
          <a:r>
            <a:rPr lang="pl-PL" sz="1400" dirty="0" err="1"/>
            <a:t>people</a:t>
          </a:r>
          <a:r>
            <a:rPr lang="pl-PL" sz="1400" dirty="0"/>
            <a:t> we </a:t>
          </a:r>
          <a:r>
            <a:rPr lang="pl-PL" sz="1400" dirty="0" err="1"/>
            <a:t>care</a:t>
          </a:r>
          <a:r>
            <a:rPr lang="pl-PL" sz="1400" dirty="0"/>
            <a:t> </a:t>
          </a:r>
          <a:r>
            <a:rPr lang="pl-PL" sz="1400" dirty="0" err="1"/>
            <a:t>about</a:t>
          </a:r>
          <a:r>
            <a:rPr lang="pl-PL" sz="1400" dirty="0"/>
            <a:t>. </a:t>
          </a:r>
          <a:endParaRPr lang="en-US" sz="1400" dirty="0"/>
        </a:p>
      </dgm:t>
    </dgm:pt>
    <dgm:pt modelId="{E73AC59A-9592-49E0-AC37-84BA670045D5}" type="parTrans" cxnId="{25174961-2965-414C-890C-FB5468367EC4}">
      <dgm:prSet/>
      <dgm:spPr/>
      <dgm:t>
        <a:bodyPr/>
        <a:lstStyle/>
        <a:p>
          <a:endParaRPr lang="en-US"/>
        </a:p>
      </dgm:t>
    </dgm:pt>
    <dgm:pt modelId="{CC8EF9C6-7C91-4181-A9FD-C9663C779D1F}" type="sibTrans" cxnId="{25174961-2965-414C-890C-FB5468367EC4}">
      <dgm:prSet/>
      <dgm:spPr/>
      <dgm:t>
        <a:bodyPr/>
        <a:lstStyle/>
        <a:p>
          <a:endParaRPr lang="en-US"/>
        </a:p>
      </dgm:t>
    </dgm:pt>
    <dgm:pt modelId="{A68252D8-D34B-4C6C-BE0A-D9CB7B4CDFC8}">
      <dgm:prSet custT="1"/>
      <dgm:spPr/>
      <dgm:t>
        <a:bodyPr/>
        <a:lstStyle/>
        <a:p>
          <a:pPr>
            <a:defRPr cap="all"/>
          </a:pPr>
          <a:r>
            <a:rPr lang="pl-PL" sz="1400" dirty="0" err="1"/>
            <a:t>Use</a:t>
          </a:r>
          <a:r>
            <a:rPr lang="pl-PL" sz="1400" dirty="0"/>
            <a:t> </a:t>
          </a:r>
          <a:r>
            <a:rPr lang="pl-PL" sz="1400" dirty="0" err="1"/>
            <a:t>technology</a:t>
          </a:r>
          <a:r>
            <a:rPr lang="pl-PL" sz="1400" dirty="0"/>
            <a:t> to </a:t>
          </a:r>
          <a:r>
            <a:rPr lang="pl-PL" sz="1400" dirty="0" err="1"/>
            <a:t>maintain</a:t>
          </a:r>
          <a:r>
            <a:rPr lang="pl-PL" sz="1400" dirty="0"/>
            <a:t> </a:t>
          </a:r>
          <a:r>
            <a:rPr lang="pl-PL" sz="1400" dirty="0" err="1"/>
            <a:t>contact</a:t>
          </a:r>
          <a:r>
            <a:rPr lang="pl-PL" sz="1400" dirty="0"/>
            <a:t> with </a:t>
          </a:r>
          <a:r>
            <a:rPr lang="pl-PL" sz="1400" dirty="0" err="1"/>
            <a:t>your</a:t>
          </a:r>
          <a:r>
            <a:rPr lang="pl-PL" sz="1400" dirty="0"/>
            <a:t> </a:t>
          </a:r>
          <a:r>
            <a:rPr lang="pl-PL" sz="1400" dirty="0" err="1"/>
            <a:t>loved</a:t>
          </a:r>
          <a:r>
            <a:rPr lang="pl-PL" sz="1400" dirty="0"/>
            <a:t> </a:t>
          </a:r>
          <a:r>
            <a:rPr lang="pl-PL" sz="1400" dirty="0" err="1"/>
            <a:t>ones</a:t>
          </a:r>
          <a:r>
            <a:rPr lang="pl-PL" sz="1400" dirty="0"/>
            <a:t> </a:t>
          </a:r>
          <a:r>
            <a:rPr lang="pl-PL" sz="1400" dirty="0" err="1"/>
            <a:t>during</a:t>
          </a:r>
          <a:r>
            <a:rPr lang="pl-PL" sz="1400" dirty="0"/>
            <a:t> </a:t>
          </a:r>
          <a:r>
            <a:rPr lang="pl-PL" sz="1400" dirty="0" err="1"/>
            <a:t>pandemic</a:t>
          </a:r>
          <a:r>
            <a:rPr lang="pl-PL" sz="1400" dirty="0"/>
            <a:t>. </a:t>
          </a:r>
          <a:r>
            <a:rPr lang="pl-PL" sz="1400" dirty="0" err="1"/>
            <a:t>There</a:t>
          </a:r>
          <a:r>
            <a:rPr lang="pl-PL" sz="1400" dirty="0"/>
            <a:t> </a:t>
          </a:r>
          <a:r>
            <a:rPr lang="pl-PL" sz="1400" dirty="0" err="1"/>
            <a:t>are</a:t>
          </a:r>
          <a:r>
            <a:rPr lang="pl-PL" sz="1400" dirty="0"/>
            <a:t> a lot of </a:t>
          </a:r>
          <a:r>
            <a:rPr lang="pl-PL" sz="1400" dirty="0" err="1"/>
            <a:t>applications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allow</a:t>
          </a:r>
          <a:r>
            <a:rPr lang="pl-PL" sz="1400" dirty="0"/>
            <a:t> </a:t>
          </a:r>
          <a:r>
            <a:rPr lang="pl-PL" sz="1400" dirty="0" err="1"/>
            <a:t>you</a:t>
          </a:r>
          <a:r>
            <a:rPr lang="pl-PL" sz="1400" dirty="0"/>
            <a:t> to </a:t>
          </a:r>
          <a:r>
            <a:rPr lang="pl-PL" sz="1400" dirty="0" err="1"/>
            <a:t>text</a:t>
          </a:r>
          <a:r>
            <a:rPr lang="pl-PL" sz="1400" dirty="0"/>
            <a:t>, </a:t>
          </a:r>
          <a:r>
            <a:rPr lang="pl-PL" sz="1400" dirty="0" err="1"/>
            <a:t>voice</a:t>
          </a:r>
          <a:r>
            <a:rPr lang="pl-PL" sz="1400" dirty="0"/>
            <a:t> chat </a:t>
          </a:r>
          <a:r>
            <a:rPr lang="pl-PL" sz="1400" dirty="0" err="1"/>
            <a:t>or</a:t>
          </a:r>
          <a:r>
            <a:rPr lang="pl-PL" sz="1400" dirty="0"/>
            <a:t> </a:t>
          </a:r>
          <a:r>
            <a:rPr lang="pl-PL" sz="1400" dirty="0" err="1"/>
            <a:t>even</a:t>
          </a:r>
          <a:r>
            <a:rPr lang="pl-PL" sz="1400" dirty="0"/>
            <a:t> set </a:t>
          </a:r>
          <a:r>
            <a:rPr lang="pl-PL" sz="1400" dirty="0" err="1"/>
            <a:t>up</a:t>
          </a:r>
          <a:r>
            <a:rPr lang="pl-PL" sz="1400" dirty="0"/>
            <a:t> a video chat with </a:t>
          </a:r>
          <a:r>
            <a:rPr lang="pl-PL" sz="1400" dirty="0" err="1"/>
            <a:t>people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are</a:t>
          </a:r>
          <a:r>
            <a:rPr lang="pl-PL" sz="1400" dirty="0"/>
            <a:t> </a:t>
          </a:r>
          <a:r>
            <a:rPr lang="pl-PL" sz="1400" dirty="0" err="1"/>
            <a:t>important</a:t>
          </a:r>
          <a:r>
            <a:rPr lang="pl-PL" sz="1400" dirty="0"/>
            <a:t> to </a:t>
          </a:r>
          <a:r>
            <a:rPr lang="pl-PL" sz="1400" dirty="0" err="1"/>
            <a:t>you</a:t>
          </a:r>
          <a:r>
            <a:rPr lang="pl-PL" sz="1400" dirty="0"/>
            <a:t>.</a:t>
          </a:r>
          <a:endParaRPr lang="en-US" sz="1400" dirty="0"/>
        </a:p>
      </dgm:t>
    </dgm:pt>
    <dgm:pt modelId="{885F59B3-CADF-42A3-B224-457E54D65CA8}" type="parTrans" cxnId="{4A72D6B2-7337-4E0E-AB5A-2E2A36D100BA}">
      <dgm:prSet/>
      <dgm:spPr/>
      <dgm:t>
        <a:bodyPr/>
        <a:lstStyle/>
        <a:p>
          <a:endParaRPr lang="en-US"/>
        </a:p>
      </dgm:t>
    </dgm:pt>
    <dgm:pt modelId="{5AD03389-C4DE-437F-A4FB-857745CD2583}" type="sibTrans" cxnId="{4A72D6B2-7337-4E0E-AB5A-2E2A36D100BA}">
      <dgm:prSet/>
      <dgm:spPr/>
      <dgm:t>
        <a:bodyPr/>
        <a:lstStyle/>
        <a:p>
          <a:endParaRPr lang="en-US"/>
        </a:p>
      </dgm:t>
    </dgm:pt>
    <dgm:pt modelId="{0AAA6FB4-511C-4DCD-9011-6B04BF8055CF}">
      <dgm:prSet custT="1"/>
      <dgm:spPr/>
      <dgm:t>
        <a:bodyPr/>
        <a:lstStyle/>
        <a:p>
          <a:pPr>
            <a:defRPr cap="all"/>
          </a:pPr>
          <a:r>
            <a:rPr lang="pl-PL" sz="1400" dirty="0" err="1"/>
            <a:t>This</a:t>
          </a:r>
          <a:r>
            <a:rPr lang="pl-PL" sz="1400" dirty="0"/>
            <a:t> </a:t>
          </a:r>
          <a:r>
            <a:rPr lang="pl-PL" sz="1400" dirty="0" err="1"/>
            <a:t>can</a:t>
          </a:r>
          <a:r>
            <a:rPr lang="pl-PL" sz="1400" dirty="0"/>
            <a:t> </a:t>
          </a:r>
          <a:r>
            <a:rPr lang="pl-PL" sz="1400" dirty="0" err="1"/>
            <a:t>allow</a:t>
          </a:r>
          <a:r>
            <a:rPr lang="pl-PL" sz="1400" dirty="0"/>
            <a:t> </a:t>
          </a:r>
          <a:r>
            <a:rPr lang="pl-PL" sz="1400" dirty="0" err="1"/>
            <a:t>all</a:t>
          </a:r>
          <a:r>
            <a:rPr lang="pl-PL" sz="1400" dirty="0"/>
            <a:t> </a:t>
          </a:r>
          <a:r>
            <a:rPr lang="pl-PL" sz="1400" dirty="0" err="1"/>
            <a:t>involved</a:t>
          </a:r>
          <a:r>
            <a:rPr lang="pl-PL" sz="1400" dirty="0"/>
            <a:t> </a:t>
          </a:r>
          <a:r>
            <a:rPr lang="pl-PL" sz="1400" dirty="0" err="1"/>
            <a:t>parties</a:t>
          </a:r>
          <a:r>
            <a:rPr lang="pl-PL" sz="1400" dirty="0"/>
            <a:t> to suport </a:t>
          </a:r>
          <a:r>
            <a:rPr lang="pl-PL" sz="1400" dirty="0" err="1"/>
            <a:t>each</a:t>
          </a:r>
          <a:r>
            <a:rPr lang="pl-PL" sz="1400" dirty="0"/>
            <a:t> </a:t>
          </a:r>
          <a:r>
            <a:rPr lang="pl-PL" sz="1400" dirty="0" err="1"/>
            <a:t>other</a:t>
          </a:r>
          <a:r>
            <a:rPr lang="pl-PL" sz="1400" dirty="0"/>
            <a:t>, and </a:t>
          </a:r>
          <a:r>
            <a:rPr lang="pl-PL" sz="1400" dirty="0" err="1"/>
            <a:t>boost</a:t>
          </a:r>
          <a:r>
            <a:rPr lang="pl-PL" sz="1400" dirty="0"/>
            <a:t> </a:t>
          </a:r>
          <a:r>
            <a:rPr lang="pl-PL" sz="1400" dirty="0" err="1"/>
            <a:t>their</a:t>
          </a:r>
          <a:r>
            <a:rPr lang="pl-PL" sz="1400" dirty="0"/>
            <a:t> morale and </a:t>
          </a:r>
          <a:r>
            <a:rPr lang="pl-PL" sz="1400" dirty="0" err="1"/>
            <a:t>mental</a:t>
          </a:r>
          <a:r>
            <a:rPr lang="pl-PL" sz="1400" dirty="0"/>
            <a:t> </a:t>
          </a:r>
          <a:r>
            <a:rPr lang="pl-PL" sz="1400" dirty="0" err="1"/>
            <a:t>comfort</a:t>
          </a:r>
          <a:r>
            <a:rPr lang="pl-PL" sz="1400" dirty="0"/>
            <a:t>. </a:t>
          </a:r>
          <a:r>
            <a:rPr lang="pl-PL" sz="1400" dirty="0" err="1"/>
            <a:t>Also</a:t>
          </a:r>
          <a:r>
            <a:rPr lang="pl-PL" sz="1400" dirty="0"/>
            <a:t>, </a:t>
          </a:r>
          <a:r>
            <a:rPr lang="pl-PL" sz="1400" dirty="0" err="1"/>
            <a:t>knowing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people</a:t>
          </a:r>
          <a:r>
            <a:rPr lang="pl-PL" sz="1400" dirty="0"/>
            <a:t> </a:t>
          </a:r>
          <a:r>
            <a:rPr lang="pl-PL" sz="1400" dirty="0" err="1"/>
            <a:t>you</a:t>
          </a:r>
          <a:r>
            <a:rPr lang="pl-PL" sz="1400" dirty="0"/>
            <a:t> </a:t>
          </a:r>
          <a:r>
            <a:rPr lang="pl-PL" sz="1400" dirty="0" err="1"/>
            <a:t>are</a:t>
          </a:r>
          <a:r>
            <a:rPr lang="pl-PL" sz="1400" dirty="0"/>
            <a:t> </a:t>
          </a:r>
          <a:r>
            <a:rPr lang="pl-PL" sz="1400" dirty="0" err="1"/>
            <a:t>close</a:t>
          </a:r>
          <a:r>
            <a:rPr lang="pl-PL" sz="1400" dirty="0"/>
            <a:t> to </a:t>
          </a:r>
          <a:r>
            <a:rPr lang="pl-PL" sz="1400" dirty="0" err="1"/>
            <a:t>are</a:t>
          </a:r>
          <a:r>
            <a:rPr lang="pl-PL" sz="1400" dirty="0"/>
            <a:t> </a:t>
          </a:r>
          <a:r>
            <a:rPr lang="pl-PL" sz="1400" dirty="0" err="1"/>
            <a:t>safe</a:t>
          </a:r>
          <a:r>
            <a:rPr lang="pl-PL" sz="1400" dirty="0"/>
            <a:t>, and </a:t>
          </a:r>
          <a:r>
            <a:rPr lang="pl-PL" sz="1400" dirty="0" err="1"/>
            <a:t>well</a:t>
          </a:r>
          <a:r>
            <a:rPr lang="pl-PL" sz="1400" dirty="0"/>
            <a:t> </a:t>
          </a:r>
          <a:r>
            <a:rPr lang="pl-PL" sz="1400" dirty="0" err="1"/>
            <a:t>can</a:t>
          </a:r>
          <a:r>
            <a:rPr lang="pl-PL" sz="1400" dirty="0"/>
            <a:t> </a:t>
          </a:r>
          <a:r>
            <a:rPr lang="pl-PL" sz="1400" dirty="0" err="1"/>
            <a:t>additionally</a:t>
          </a:r>
          <a:r>
            <a:rPr lang="pl-PL" sz="1400" dirty="0"/>
            <a:t> </a:t>
          </a:r>
          <a:r>
            <a:rPr lang="pl-PL" sz="1400" dirty="0" err="1"/>
            <a:t>calm</a:t>
          </a:r>
          <a:r>
            <a:rPr lang="pl-PL" sz="1400" dirty="0"/>
            <a:t> </a:t>
          </a:r>
          <a:r>
            <a:rPr lang="pl-PL" sz="1400" dirty="0" err="1"/>
            <a:t>you</a:t>
          </a:r>
          <a:r>
            <a:rPr lang="pl-PL" sz="1400" dirty="0"/>
            <a:t> down, and </a:t>
          </a:r>
          <a:r>
            <a:rPr lang="pl-PL" sz="1400" dirty="0" err="1"/>
            <a:t>reassure</a:t>
          </a:r>
          <a:r>
            <a:rPr lang="pl-PL" sz="1400" dirty="0"/>
            <a:t> </a:t>
          </a:r>
          <a:r>
            <a:rPr lang="pl-PL" sz="1400" dirty="0" err="1"/>
            <a:t>you</a:t>
          </a:r>
          <a:r>
            <a:rPr lang="pl-PL" sz="1400" dirty="0"/>
            <a:t> </a:t>
          </a:r>
          <a:r>
            <a:rPr lang="pl-PL" sz="1400" dirty="0" err="1"/>
            <a:t>that</a:t>
          </a:r>
          <a:r>
            <a:rPr lang="pl-PL" sz="1400" dirty="0"/>
            <a:t> </a:t>
          </a:r>
          <a:r>
            <a:rPr lang="pl-PL" sz="1400" dirty="0" err="1"/>
            <a:t>everything</a:t>
          </a:r>
          <a:r>
            <a:rPr lang="pl-PL" sz="1400" dirty="0"/>
            <a:t> </a:t>
          </a:r>
          <a:r>
            <a:rPr lang="pl-PL" sz="1400" dirty="0" err="1"/>
            <a:t>is</a:t>
          </a:r>
          <a:r>
            <a:rPr lang="pl-PL" sz="1400" dirty="0"/>
            <a:t> okay.</a:t>
          </a:r>
          <a:endParaRPr lang="en-US" sz="1400" dirty="0"/>
        </a:p>
      </dgm:t>
    </dgm:pt>
    <dgm:pt modelId="{358D167D-0B67-491E-8A5B-821EAC1728F1}" type="parTrans" cxnId="{9F8FDD8F-829F-447A-A323-E1327717B777}">
      <dgm:prSet/>
      <dgm:spPr/>
      <dgm:t>
        <a:bodyPr/>
        <a:lstStyle/>
        <a:p>
          <a:endParaRPr lang="en-US"/>
        </a:p>
      </dgm:t>
    </dgm:pt>
    <dgm:pt modelId="{4E9FC89D-FD6D-439B-A182-EC144E588D4F}" type="sibTrans" cxnId="{9F8FDD8F-829F-447A-A323-E1327717B777}">
      <dgm:prSet/>
      <dgm:spPr/>
      <dgm:t>
        <a:bodyPr/>
        <a:lstStyle/>
        <a:p>
          <a:endParaRPr lang="en-US"/>
        </a:p>
      </dgm:t>
    </dgm:pt>
    <dgm:pt modelId="{B156965D-A8D8-43B0-BB93-A5A44D3BCFC8}" type="pres">
      <dgm:prSet presAssocID="{9A6CE301-B42A-4F54-8BC1-08499653FE4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02864B-4DF1-4596-91E6-0C060F2897DC}" type="pres">
      <dgm:prSet presAssocID="{7A548FC4-E903-4F41-B899-EE74D6D29B34}" presName="compNode" presStyleCnt="0"/>
      <dgm:spPr/>
    </dgm:pt>
    <dgm:pt modelId="{038AE2D1-ECF3-4075-A977-90414DBFEE93}" type="pres">
      <dgm:prSet presAssocID="{7A548FC4-E903-4F41-B899-EE74D6D29B34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21EB3DA-0BCC-48D9-8F0A-C64FC249B2EB}" type="pres">
      <dgm:prSet presAssocID="{7A548FC4-E903-4F41-B899-EE74D6D29B34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ołączenia"/>
        </a:ext>
      </dgm:extLst>
    </dgm:pt>
    <dgm:pt modelId="{912B8866-F308-4908-A47B-53F6F3298579}" type="pres">
      <dgm:prSet presAssocID="{7A548FC4-E903-4F41-B899-EE74D6D29B34}" presName="spaceRect" presStyleCnt="0"/>
      <dgm:spPr/>
    </dgm:pt>
    <dgm:pt modelId="{37192381-E242-4B9E-BA14-780FC19FBD77}" type="pres">
      <dgm:prSet presAssocID="{7A548FC4-E903-4F41-B899-EE74D6D29B34}" presName="textRect" presStyleLbl="revTx" presStyleIdx="0" presStyleCnt="3" custScaleX="15134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387E7A3-AD13-4A32-A7F4-8D5C1BC86957}" type="pres">
      <dgm:prSet presAssocID="{CC8EF9C6-7C91-4181-A9FD-C9663C779D1F}" presName="sibTrans" presStyleCnt="0"/>
      <dgm:spPr/>
    </dgm:pt>
    <dgm:pt modelId="{1CE48335-97A2-4AD7-9282-0918DA3C8020}" type="pres">
      <dgm:prSet presAssocID="{A68252D8-D34B-4C6C-BE0A-D9CB7B4CDFC8}" presName="compNode" presStyleCnt="0"/>
      <dgm:spPr/>
    </dgm:pt>
    <dgm:pt modelId="{ADA8642A-58EF-4357-8087-D30731B7AB55}" type="pres">
      <dgm:prSet presAssocID="{A68252D8-D34B-4C6C-BE0A-D9CB7B4CDFC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F207286-0D6E-43B9-A4A8-3753EED89782}" type="pres">
      <dgm:prSet presAssocID="{A68252D8-D34B-4C6C-BE0A-D9CB7B4CDFC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C1029B56-2F6C-4A66-B55F-C675B6A942FA}" type="pres">
      <dgm:prSet presAssocID="{A68252D8-D34B-4C6C-BE0A-D9CB7B4CDFC8}" presName="spaceRect" presStyleCnt="0"/>
      <dgm:spPr/>
    </dgm:pt>
    <dgm:pt modelId="{765B81AC-A539-4EA2-95F5-EA4831162854}" type="pres">
      <dgm:prSet presAssocID="{A68252D8-D34B-4C6C-BE0A-D9CB7B4CDFC8}" presName="textRect" presStyleLbl="revTx" presStyleIdx="1" presStyleCnt="3" custScaleX="15134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923C7C8-0131-4DE5-A4C6-0DFEE9B02467}" type="pres">
      <dgm:prSet presAssocID="{5AD03389-C4DE-437F-A4FB-857745CD2583}" presName="sibTrans" presStyleCnt="0"/>
      <dgm:spPr/>
    </dgm:pt>
    <dgm:pt modelId="{B61DC1EF-A8CD-4D1D-8FB4-58B6F4E009FA}" type="pres">
      <dgm:prSet presAssocID="{0AAA6FB4-511C-4DCD-9011-6B04BF8055CF}" presName="compNode" presStyleCnt="0"/>
      <dgm:spPr/>
    </dgm:pt>
    <dgm:pt modelId="{CF33971F-DF3F-40B0-9194-0C16CFC42943}" type="pres">
      <dgm:prSet presAssocID="{0AAA6FB4-511C-4DCD-9011-6B04BF8055C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045D520-EFAC-40FE-8147-02AED49A8FEF}" type="pres">
      <dgm:prSet presAssocID="{0AAA6FB4-511C-4DCD-9011-6B04BF8055C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Na zdrowie"/>
        </a:ext>
      </dgm:extLst>
    </dgm:pt>
    <dgm:pt modelId="{246606CF-AA28-4869-8630-F1BCD8D22B36}" type="pres">
      <dgm:prSet presAssocID="{0AAA6FB4-511C-4DCD-9011-6B04BF8055CF}" presName="spaceRect" presStyleCnt="0"/>
      <dgm:spPr/>
    </dgm:pt>
    <dgm:pt modelId="{6B7051B2-654D-49D0-A255-2A33CCA5606F}" type="pres">
      <dgm:prSet presAssocID="{0AAA6FB4-511C-4DCD-9011-6B04BF8055CF}" presName="textRect" presStyleLbl="revTx" presStyleIdx="2" presStyleCnt="3" custScaleX="15134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05029-FB8B-4389-BEF4-6ABE79894DF3}" type="presOf" srcId="{9A6CE301-B42A-4F54-8BC1-08499653FE47}" destId="{B156965D-A8D8-43B0-BB93-A5A44D3BCFC8}" srcOrd="0" destOrd="0" presId="urn:microsoft.com/office/officeart/2018/5/layout/IconLeafLabelList"/>
    <dgm:cxn modelId="{4A72D6B2-7337-4E0E-AB5A-2E2A36D100BA}" srcId="{9A6CE301-B42A-4F54-8BC1-08499653FE47}" destId="{A68252D8-D34B-4C6C-BE0A-D9CB7B4CDFC8}" srcOrd="1" destOrd="0" parTransId="{885F59B3-CADF-42A3-B224-457E54D65CA8}" sibTransId="{5AD03389-C4DE-437F-A4FB-857745CD2583}"/>
    <dgm:cxn modelId="{25174961-2965-414C-890C-FB5468367EC4}" srcId="{9A6CE301-B42A-4F54-8BC1-08499653FE47}" destId="{7A548FC4-E903-4F41-B899-EE74D6D29B34}" srcOrd="0" destOrd="0" parTransId="{E73AC59A-9592-49E0-AC37-84BA670045D5}" sibTransId="{CC8EF9C6-7C91-4181-A9FD-C9663C779D1F}"/>
    <dgm:cxn modelId="{817916E6-3BA5-4D67-A046-7744914E1654}" type="presOf" srcId="{A68252D8-D34B-4C6C-BE0A-D9CB7B4CDFC8}" destId="{765B81AC-A539-4EA2-95F5-EA4831162854}" srcOrd="0" destOrd="0" presId="urn:microsoft.com/office/officeart/2018/5/layout/IconLeafLabelList"/>
    <dgm:cxn modelId="{265B9358-392A-482B-8258-CC8714AE0EFC}" type="presOf" srcId="{0AAA6FB4-511C-4DCD-9011-6B04BF8055CF}" destId="{6B7051B2-654D-49D0-A255-2A33CCA5606F}" srcOrd="0" destOrd="0" presId="urn:microsoft.com/office/officeart/2018/5/layout/IconLeafLabelList"/>
    <dgm:cxn modelId="{93129DF1-2B46-4C20-B0D6-A126BF566952}" type="presOf" srcId="{7A548FC4-E903-4F41-B899-EE74D6D29B34}" destId="{37192381-E242-4B9E-BA14-780FC19FBD77}" srcOrd="0" destOrd="0" presId="urn:microsoft.com/office/officeart/2018/5/layout/IconLeafLabelList"/>
    <dgm:cxn modelId="{9F8FDD8F-829F-447A-A323-E1327717B777}" srcId="{9A6CE301-B42A-4F54-8BC1-08499653FE47}" destId="{0AAA6FB4-511C-4DCD-9011-6B04BF8055CF}" srcOrd="2" destOrd="0" parTransId="{358D167D-0B67-491E-8A5B-821EAC1728F1}" sibTransId="{4E9FC89D-FD6D-439B-A182-EC144E588D4F}"/>
    <dgm:cxn modelId="{905DC2BA-45BB-4D33-9D7E-7EF900379063}" type="presParOf" srcId="{B156965D-A8D8-43B0-BB93-A5A44D3BCFC8}" destId="{9D02864B-4DF1-4596-91E6-0C060F2897DC}" srcOrd="0" destOrd="0" presId="urn:microsoft.com/office/officeart/2018/5/layout/IconLeafLabelList"/>
    <dgm:cxn modelId="{563FD2C4-B5BB-472B-80CB-573024035E5B}" type="presParOf" srcId="{9D02864B-4DF1-4596-91E6-0C060F2897DC}" destId="{038AE2D1-ECF3-4075-A977-90414DBFEE93}" srcOrd="0" destOrd="0" presId="urn:microsoft.com/office/officeart/2018/5/layout/IconLeafLabelList"/>
    <dgm:cxn modelId="{83D03E25-8FFA-468D-BF1E-9F729DE228FD}" type="presParOf" srcId="{9D02864B-4DF1-4596-91E6-0C060F2897DC}" destId="{321EB3DA-0BCC-48D9-8F0A-C64FC249B2EB}" srcOrd="1" destOrd="0" presId="urn:microsoft.com/office/officeart/2018/5/layout/IconLeafLabelList"/>
    <dgm:cxn modelId="{6718359F-B383-4119-8D7E-E1DB5EB47C46}" type="presParOf" srcId="{9D02864B-4DF1-4596-91E6-0C060F2897DC}" destId="{912B8866-F308-4908-A47B-53F6F3298579}" srcOrd="2" destOrd="0" presId="urn:microsoft.com/office/officeart/2018/5/layout/IconLeafLabelList"/>
    <dgm:cxn modelId="{B8F184C8-21AA-44ED-8C7D-3B2596861DEE}" type="presParOf" srcId="{9D02864B-4DF1-4596-91E6-0C060F2897DC}" destId="{37192381-E242-4B9E-BA14-780FC19FBD77}" srcOrd="3" destOrd="0" presId="urn:microsoft.com/office/officeart/2018/5/layout/IconLeafLabelList"/>
    <dgm:cxn modelId="{B4A7ABD2-6AEC-47C5-8A3B-6BA365556CD5}" type="presParOf" srcId="{B156965D-A8D8-43B0-BB93-A5A44D3BCFC8}" destId="{A387E7A3-AD13-4A32-A7F4-8D5C1BC86957}" srcOrd="1" destOrd="0" presId="urn:microsoft.com/office/officeart/2018/5/layout/IconLeafLabelList"/>
    <dgm:cxn modelId="{8791B2BB-4909-4AE7-9F8A-CBCF086B5479}" type="presParOf" srcId="{B156965D-A8D8-43B0-BB93-A5A44D3BCFC8}" destId="{1CE48335-97A2-4AD7-9282-0918DA3C8020}" srcOrd="2" destOrd="0" presId="urn:microsoft.com/office/officeart/2018/5/layout/IconLeafLabelList"/>
    <dgm:cxn modelId="{E15E0B1D-0FBF-4D73-A3D4-DCFDBC56ECC2}" type="presParOf" srcId="{1CE48335-97A2-4AD7-9282-0918DA3C8020}" destId="{ADA8642A-58EF-4357-8087-D30731B7AB55}" srcOrd="0" destOrd="0" presId="urn:microsoft.com/office/officeart/2018/5/layout/IconLeafLabelList"/>
    <dgm:cxn modelId="{BD36B494-1490-40FE-8790-D6CF5FD8B207}" type="presParOf" srcId="{1CE48335-97A2-4AD7-9282-0918DA3C8020}" destId="{4F207286-0D6E-43B9-A4A8-3753EED89782}" srcOrd="1" destOrd="0" presId="urn:microsoft.com/office/officeart/2018/5/layout/IconLeafLabelList"/>
    <dgm:cxn modelId="{046CFB2F-E194-43F4-BF17-B69B4548D8A5}" type="presParOf" srcId="{1CE48335-97A2-4AD7-9282-0918DA3C8020}" destId="{C1029B56-2F6C-4A66-B55F-C675B6A942FA}" srcOrd="2" destOrd="0" presId="urn:microsoft.com/office/officeart/2018/5/layout/IconLeafLabelList"/>
    <dgm:cxn modelId="{7A62F92A-BCEB-4F8A-B120-D583B6C0ACC0}" type="presParOf" srcId="{1CE48335-97A2-4AD7-9282-0918DA3C8020}" destId="{765B81AC-A539-4EA2-95F5-EA4831162854}" srcOrd="3" destOrd="0" presId="urn:microsoft.com/office/officeart/2018/5/layout/IconLeafLabelList"/>
    <dgm:cxn modelId="{0DCA25B2-0349-4762-AC5B-41D7BE6673BF}" type="presParOf" srcId="{B156965D-A8D8-43B0-BB93-A5A44D3BCFC8}" destId="{F923C7C8-0131-4DE5-A4C6-0DFEE9B02467}" srcOrd="3" destOrd="0" presId="urn:microsoft.com/office/officeart/2018/5/layout/IconLeafLabelList"/>
    <dgm:cxn modelId="{6CA0B9E1-37D1-40BE-88C2-AE323C94B51E}" type="presParOf" srcId="{B156965D-A8D8-43B0-BB93-A5A44D3BCFC8}" destId="{B61DC1EF-A8CD-4D1D-8FB4-58B6F4E009FA}" srcOrd="4" destOrd="0" presId="urn:microsoft.com/office/officeart/2018/5/layout/IconLeafLabelList"/>
    <dgm:cxn modelId="{20F31CB5-12A4-4212-BE15-774191D47083}" type="presParOf" srcId="{B61DC1EF-A8CD-4D1D-8FB4-58B6F4E009FA}" destId="{CF33971F-DF3F-40B0-9194-0C16CFC42943}" srcOrd="0" destOrd="0" presId="urn:microsoft.com/office/officeart/2018/5/layout/IconLeafLabelList"/>
    <dgm:cxn modelId="{D3971A61-A096-44C5-93E7-C6317829E625}" type="presParOf" srcId="{B61DC1EF-A8CD-4D1D-8FB4-58B6F4E009FA}" destId="{C045D520-EFAC-40FE-8147-02AED49A8FEF}" srcOrd="1" destOrd="0" presId="urn:microsoft.com/office/officeart/2018/5/layout/IconLeafLabelList"/>
    <dgm:cxn modelId="{177BDF7A-6115-4055-B50E-5F3DE5B993D9}" type="presParOf" srcId="{B61DC1EF-A8CD-4D1D-8FB4-58B6F4E009FA}" destId="{246606CF-AA28-4869-8630-F1BCD8D22B36}" srcOrd="2" destOrd="0" presId="urn:microsoft.com/office/officeart/2018/5/layout/IconLeafLabelList"/>
    <dgm:cxn modelId="{A2CADC02-F7FE-41E0-B352-E5784D48657B}" type="presParOf" srcId="{B61DC1EF-A8CD-4D1D-8FB4-58B6F4E009FA}" destId="{6B7051B2-654D-49D0-A255-2A33CCA5606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77370-22E8-4666-B482-D317DD808973}">
      <dsp:nvSpPr>
        <dsp:cNvPr id="0" name=""/>
        <dsp:cNvSpPr/>
      </dsp:nvSpPr>
      <dsp:spPr>
        <a:xfrm>
          <a:off x="0" y="3931"/>
          <a:ext cx="5906327" cy="1346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69888-DEAC-4188-8F10-5FEA12602917}">
      <dsp:nvSpPr>
        <dsp:cNvPr id="0" name=""/>
        <dsp:cNvSpPr/>
      </dsp:nvSpPr>
      <dsp:spPr>
        <a:xfrm>
          <a:off x="407409" y="306963"/>
          <a:ext cx="741467" cy="74074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CC98A-1316-440B-A83D-CC7C9AD9C09E}">
      <dsp:nvSpPr>
        <dsp:cNvPr id="0" name=""/>
        <dsp:cNvSpPr/>
      </dsp:nvSpPr>
      <dsp:spPr>
        <a:xfrm>
          <a:off x="1556286" y="3931"/>
          <a:ext cx="4268288" cy="134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6" tIns="142676" rIns="142676" bIns="14267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Stress and anxiety can affect anyone, especially during such a stressful time as the pandemic period. A new, unfamiliar situation can very often cause stress symptoms that can make daily functioning difficult.</a:t>
          </a:r>
        </a:p>
      </dsp:txBody>
      <dsp:txXfrm>
        <a:off x="1556286" y="3931"/>
        <a:ext cx="4268288" cy="1348123"/>
      </dsp:txXfrm>
    </dsp:sp>
    <dsp:sp modelId="{D8987ACB-E672-41E3-995F-89C35FC2DCD7}">
      <dsp:nvSpPr>
        <dsp:cNvPr id="0" name=""/>
        <dsp:cNvSpPr/>
      </dsp:nvSpPr>
      <dsp:spPr>
        <a:xfrm>
          <a:off x="0" y="1669260"/>
          <a:ext cx="5906327" cy="1346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8EEF1-CC6B-42C4-8DB2-DDDA828F2401}">
      <dsp:nvSpPr>
        <dsp:cNvPr id="0" name=""/>
        <dsp:cNvSpPr/>
      </dsp:nvSpPr>
      <dsp:spPr>
        <a:xfrm>
          <a:off x="407409" y="1972292"/>
          <a:ext cx="741467" cy="74074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E7C31-1688-4793-A4C9-ED9542A7511E}">
      <dsp:nvSpPr>
        <dsp:cNvPr id="0" name=""/>
        <dsp:cNvSpPr/>
      </dsp:nvSpPr>
      <dsp:spPr>
        <a:xfrm>
          <a:off x="1556286" y="1669260"/>
          <a:ext cx="4268288" cy="134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6" tIns="142676" rIns="142676" bIns="14267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It is important to remember that feeling overwhelmed is a normal reaction. However, it is worth </a:t>
          </a:r>
          <a:r>
            <a:rPr lang="en-US" sz="1400" kern="1200" dirty="0" err="1"/>
            <a:t>recognising</a:t>
          </a:r>
          <a:r>
            <a:rPr lang="en-US" sz="1400" kern="1200" dirty="0"/>
            <a:t> these emotions and talking openly about them. If you feel the need to do so, don't be afraid to seek help from a mental health professional. </a:t>
          </a:r>
        </a:p>
      </dsp:txBody>
      <dsp:txXfrm>
        <a:off x="1556286" y="1669260"/>
        <a:ext cx="4268288" cy="1348123"/>
      </dsp:txXfrm>
    </dsp:sp>
    <dsp:sp modelId="{B6F2D746-E61F-48A6-9AFB-F55C88B05CE1}">
      <dsp:nvSpPr>
        <dsp:cNvPr id="0" name=""/>
        <dsp:cNvSpPr/>
      </dsp:nvSpPr>
      <dsp:spPr>
        <a:xfrm>
          <a:off x="0" y="3334589"/>
          <a:ext cx="5906327" cy="1346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23D40-FEEC-451D-8F3B-4AD1E3447682}">
      <dsp:nvSpPr>
        <dsp:cNvPr id="0" name=""/>
        <dsp:cNvSpPr/>
      </dsp:nvSpPr>
      <dsp:spPr>
        <a:xfrm>
          <a:off x="407409" y="3637621"/>
          <a:ext cx="741467" cy="74074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261B2-D9CB-4B5E-821D-F49E8EA798C8}">
      <dsp:nvSpPr>
        <dsp:cNvPr id="0" name=""/>
        <dsp:cNvSpPr/>
      </dsp:nvSpPr>
      <dsp:spPr>
        <a:xfrm>
          <a:off x="1556286" y="3334589"/>
          <a:ext cx="4268288" cy="134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6" tIns="142676" rIns="142676" bIns="14267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/>
            <a:t>Remember that asking for help is a sign of strength, not weakness.</a:t>
          </a:r>
          <a:endParaRPr lang="en-US" sz="1400" kern="1200"/>
        </a:p>
      </dsp:txBody>
      <dsp:txXfrm>
        <a:off x="1556286" y="3334589"/>
        <a:ext cx="4268288" cy="1348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E2D1-ECF3-4075-A977-90414DBFEE93}">
      <dsp:nvSpPr>
        <dsp:cNvPr id="0" name=""/>
        <dsp:cNvSpPr/>
      </dsp:nvSpPr>
      <dsp:spPr>
        <a:xfrm>
          <a:off x="1015807" y="412755"/>
          <a:ext cx="1303875" cy="1303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EB3DA-0BCC-48D9-8F0A-C64FC249B2EB}">
      <dsp:nvSpPr>
        <dsp:cNvPr id="0" name=""/>
        <dsp:cNvSpPr/>
      </dsp:nvSpPr>
      <dsp:spPr>
        <a:xfrm>
          <a:off x="1293682" y="690630"/>
          <a:ext cx="748125" cy="7481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92381-E242-4B9E-BA14-780FC19FBD77}">
      <dsp:nvSpPr>
        <dsp:cNvPr id="0" name=""/>
        <dsp:cNvSpPr/>
      </dsp:nvSpPr>
      <dsp:spPr>
        <a:xfrm>
          <a:off x="50224" y="2122755"/>
          <a:ext cx="3235042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400" kern="1200" dirty="0" err="1"/>
            <a:t>Social</a:t>
          </a:r>
          <a:r>
            <a:rPr lang="pl-PL" sz="1400" kern="1200" dirty="0"/>
            <a:t> </a:t>
          </a:r>
          <a:r>
            <a:rPr lang="pl-PL" sz="1400" kern="1200" dirty="0" err="1"/>
            <a:t>connections</a:t>
          </a:r>
          <a:r>
            <a:rPr lang="pl-PL" sz="1400" kern="1200" dirty="0"/>
            <a:t> </a:t>
          </a:r>
          <a:r>
            <a:rPr lang="pl-PL" sz="1400" kern="1200" dirty="0" err="1"/>
            <a:t>are</a:t>
          </a:r>
          <a:r>
            <a:rPr lang="pl-PL" sz="1400" kern="1200" dirty="0"/>
            <a:t> a </a:t>
          </a:r>
          <a:r>
            <a:rPr lang="pl-PL" sz="1400" kern="1200" dirty="0" err="1"/>
            <a:t>vital</a:t>
          </a:r>
          <a:r>
            <a:rPr lang="pl-PL" sz="1400" kern="1200" dirty="0"/>
            <a:t> part of </a:t>
          </a:r>
          <a:r>
            <a:rPr lang="pl-PL" sz="1400" kern="1200" dirty="0" err="1"/>
            <a:t>our</a:t>
          </a:r>
          <a:r>
            <a:rPr lang="pl-PL" sz="1400" kern="1200" dirty="0"/>
            <a:t> </a:t>
          </a:r>
          <a:r>
            <a:rPr lang="pl-PL" sz="1400" kern="1200" dirty="0" err="1"/>
            <a:t>lives</a:t>
          </a:r>
          <a:r>
            <a:rPr lang="pl-PL" sz="1400" kern="1200" dirty="0"/>
            <a:t>, and </a:t>
          </a:r>
          <a:r>
            <a:rPr lang="pl-PL" sz="1400" kern="1200" dirty="0" err="1"/>
            <a:t>they</a:t>
          </a:r>
          <a:r>
            <a:rPr lang="pl-PL" sz="1400" kern="1200" dirty="0"/>
            <a:t> </a:t>
          </a:r>
          <a:r>
            <a:rPr lang="pl-PL" sz="1400" kern="1200" dirty="0" err="1"/>
            <a:t>are</a:t>
          </a:r>
          <a:r>
            <a:rPr lang="pl-PL" sz="1400" kern="1200" dirty="0"/>
            <a:t> </a:t>
          </a:r>
          <a:r>
            <a:rPr lang="pl-PL" sz="1400" kern="1200" dirty="0" err="1"/>
            <a:t>crucial</a:t>
          </a:r>
          <a:r>
            <a:rPr lang="pl-PL" sz="1400" kern="1200" dirty="0"/>
            <a:t> for </a:t>
          </a:r>
          <a:r>
            <a:rPr lang="pl-PL" sz="1400" kern="1200" dirty="0" err="1"/>
            <a:t>our</a:t>
          </a:r>
          <a:r>
            <a:rPr lang="pl-PL" sz="1400" kern="1200" dirty="0"/>
            <a:t> </a:t>
          </a:r>
          <a:r>
            <a:rPr lang="pl-PL" sz="1400" kern="1200" dirty="0" err="1"/>
            <a:t>well-being</a:t>
          </a:r>
          <a:r>
            <a:rPr lang="pl-PL" sz="1400" kern="1200" dirty="0"/>
            <a:t>, </a:t>
          </a:r>
          <a:r>
            <a:rPr lang="pl-PL" sz="1400" kern="1200" dirty="0" err="1"/>
            <a:t>even</a:t>
          </a:r>
          <a:r>
            <a:rPr lang="pl-PL" sz="1400" kern="1200" dirty="0"/>
            <a:t> </a:t>
          </a:r>
          <a:r>
            <a:rPr lang="pl-PL" sz="1400" kern="1200" dirty="0" err="1"/>
            <a:t>when</a:t>
          </a:r>
          <a:r>
            <a:rPr lang="pl-PL" sz="1400" kern="1200" dirty="0"/>
            <a:t> we </a:t>
          </a:r>
          <a:r>
            <a:rPr lang="pl-PL" sz="1400" kern="1200" dirty="0" err="1"/>
            <a:t>are</a:t>
          </a:r>
          <a:r>
            <a:rPr lang="pl-PL" sz="1400" kern="1200" dirty="0"/>
            <a:t> </a:t>
          </a:r>
          <a:r>
            <a:rPr lang="pl-PL" sz="1400" kern="1200" dirty="0" err="1"/>
            <a:t>physically</a:t>
          </a:r>
          <a:r>
            <a:rPr lang="pl-PL" sz="1400" kern="1200" dirty="0"/>
            <a:t> </a:t>
          </a:r>
          <a:r>
            <a:rPr lang="pl-PL" sz="1400" kern="1200" dirty="0" err="1"/>
            <a:t>seperated</a:t>
          </a:r>
          <a:r>
            <a:rPr lang="pl-PL" sz="1400" kern="1200" dirty="0"/>
            <a:t> from the </a:t>
          </a:r>
          <a:r>
            <a:rPr lang="pl-PL" sz="1400" kern="1200" dirty="0" err="1"/>
            <a:t>people</a:t>
          </a:r>
          <a:r>
            <a:rPr lang="pl-PL" sz="1400" kern="1200" dirty="0"/>
            <a:t> we </a:t>
          </a:r>
          <a:r>
            <a:rPr lang="pl-PL" sz="1400" kern="1200" dirty="0" err="1"/>
            <a:t>care</a:t>
          </a:r>
          <a:r>
            <a:rPr lang="pl-PL" sz="1400" kern="1200" dirty="0"/>
            <a:t> </a:t>
          </a:r>
          <a:r>
            <a:rPr lang="pl-PL" sz="1400" kern="1200" dirty="0" err="1"/>
            <a:t>about</a:t>
          </a:r>
          <a:r>
            <a:rPr lang="pl-PL" sz="1400" kern="1200" dirty="0"/>
            <a:t>. </a:t>
          </a:r>
          <a:endParaRPr lang="en-US" sz="1400" kern="1200" dirty="0"/>
        </a:p>
      </dsp:txBody>
      <dsp:txXfrm>
        <a:off x="50224" y="2122755"/>
        <a:ext cx="3235042" cy="829230"/>
      </dsp:txXfrm>
    </dsp:sp>
    <dsp:sp modelId="{ADA8642A-58EF-4357-8087-D30731B7AB55}">
      <dsp:nvSpPr>
        <dsp:cNvPr id="0" name=""/>
        <dsp:cNvSpPr/>
      </dsp:nvSpPr>
      <dsp:spPr>
        <a:xfrm>
          <a:off x="4624912" y="412755"/>
          <a:ext cx="1303875" cy="1303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07286-0D6E-43B9-A4A8-3753EED89782}">
      <dsp:nvSpPr>
        <dsp:cNvPr id="0" name=""/>
        <dsp:cNvSpPr/>
      </dsp:nvSpPr>
      <dsp:spPr>
        <a:xfrm>
          <a:off x="4902787" y="690630"/>
          <a:ext cx="748125" cy="7481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B81AC-A539-4EA2-95F5-EA4831162854}">
      <dsp:nvSpPr>
        <dsp:cNvPr id="0" name=""/>
        <dsp:cNvSpPr/>
      </dsp:nvSpPr>
      <dsp:spPr>
        <a:xfrm>
          <a:off x="3659328" y="2122755"/>
          <a:ext cx="3235042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400" kern="1200" dirty="0" err="1"/>
            <a:t>Use</a:t>
          </a:r>
          <a:r>
            <a:rPr lang="pl-PL" sz="1400" kern="1200" dirty="0"/>
            <a:t> </a:t>
          </a:r>
          <a:r>
            <a:rPr lang="pl-PL" sz="1400" kern="1200" dirty="0" err="1"/>
            <a:t>technology</a:t>
          </a:r>
          <a:r>
            <a:rPr lang="pl-PL" sz="1400" kern="1200" dirty="0"/>
            <a:t> to </a:t>
          </a:r>
          <a:r>
            <a:rPr lang="pl-PL" sz="1400" kern="1200" dirty="0" err="1"/>
            <a:t>maintain</a:t>
          </a:r>
          <a:r>
            <a:rPr lang="pl-PL" sz="1400" kern="1200" dirty="0"/>
            <a:t> </a:t>
          </a:r>
          <a:r>
            <a:rPr lang="pl-PL" sz="1400" kern="1200" dirty="0" err="1"/>
            <a:t>contact</a:t>
          </a:r>
          <a:r>
            <a:rPr lang="pl-PL" sz="1400" kern="1200" dirty="0"/>
            <a:t> with </a:t>
          </a:r>
          <a:r>
            <a:rPr lang="pl-PL" sz="1400" kern="1200" dirty="0" err="1"/>
            <a:t>your</a:t>
          </a:r>
          <a:r>
            <a:rPr lang="pl-PL" sz="1400" kern="1200" dirty="0"/>
            <a:t> </a:t>
          </a:r>
          <a:r>
            <a:rPr lang="pl-PL" sz="1400" kern="1200" dirty="0" err="1"/>
            <a:t>loved</a:t>
          </a:r>
          <a:r>
            <a:rPr lang="pl-PL" sz="1400" kern="1200" dirty="0"/>
            <a:t> </a:t>
          </a:r>
          <a:r>
            <a:rPr lang="pl-PL" sz="1400" kern="1200" dirty="0" err="1"/>
            <a:t>ones</a:t>
          </a:r>
          <a:r>
            <a:rPr lang="pl-PL" sz="1400" kern="1200" dirty="0"/>
            <a:t> </a:t>
          </a:r>
          <a:r>
            <a:rPr lang="pl-PL" sz="1400" kern="1200" dirty="0" err="1"/>
            <a:t>during</a:t>
          </a:r>
          <a:r>
            <a:rPr lang="pl-PL" sz="1400" kern="1200" dirty="0"/>
            <a:t> </a:t>
          </a:r>
          <a:r>
            <a:rPr lang="pl-PL" sz="1400" kern="1200" dirty="0" err="1"/>
            <a:t>pandemic</a:t>
          </a:r>
          <a:r>
            <a:rPr lang="pl-PL" sz="1400" kern="1200" dirty="0"/>
            <a:t>. </a:t>
          </a:r>
          <a:r>
            <a:rPr lang="pl-PL" sz="1400" kern="1200" dirty="0" err="1"/>
            <a:t>There</a:t>
          </a:r>
          <a:r>
            <a:rPr lang="pl-PL" sz="1400" kern="1200" dirty="0"/>
            <a:t> </a:t>
          </a:r>
          <a:r>
            <a:rPr lang="pl-PL" sz="1400" kern="1200" dirty="0" err="1"/>
            <a:t>are</a:t>
          </a:r>
          <a:r>
            <a:rPr lang="pl-PL" sz="1400" kern="1200" dirty="0"/>
            <a:t> a lot of </a:t>
          </a:r>
          <a:r>
            <a:rPr lang="pl-PL" sz="1400" kern="1200" dirty="0" err="1"/>
            <a:t>applications</a:t>
          </a:r>
          <a:r>
            <a:rPr lang="pl-PL" sz="1400" kern="1200" dirty="0"/>
            <a:t> </a:t>
          </a:r>
          <a:r>
            <a:rPr lang="pl-PL" sz="1400" kern="1200" dirty="0" err="1"/>
            <a:t>that</a:t>
          </a:r>
          <a:r>
            <a:rPr lang="pl-PL" sz="1400" kern="1200" dirty="0"/>
            <a:t> </a:t>
          </a:r>
          <a:r>
            <a:rPr lang="pl-PL" sz="1400" kern="1200" dirty="0" err="1"/>
            <a:t>allow</a:t>
          </a:r>
          <a:r>
            <a:rPr lang="pl-PL" sz="1400" kern="1200" dirty="0"/>
            <a:t> </a:t>
          </a:r>
          <a:r>
            <a:rPr lang="pl-PL" sz="1400" kern="1200" dirty="0" err="1"/>
            <a:t>you</a:t>
          </a:r>
          <a:r>
            <a:rPr lang="pl-PL" sz="1400" kern="1200" dirty="0"/>
            <a:t> to </a:t>
          </a:r>
          <a:r>
            <a:rPr lang="pl-PL" sz="1400" kern="1200" dirty="0" err="1"/>
            <a:t>text</a:t>
          </a:r>
          <a:r>
            <a:rPr lang="pl-PL" sz="1400" kern="1200" dirty="0"/>
            <a:t>, </a:t>
          </a:r>
          <a:r>
            <a:rPr lang="pl-PL" sz="1400" kern="1200" dirty="0" err="1"/>
            <a:t>voice</a:t>
          </a:r>
          <a:r>
            <a:rPr lang="pl-PL" sz="1400" kern="1200" dirty="0"/>
            <a:t> chat </a:t>
          </a:r>
          <a:r>
            <a:rPr lang="pl-PL" sz="1400" kern="1200" dirty="0" err="1"/>
            <a:t>or</a:t>
          </a:r>
          <a:r>
            <a:rPr lang="pl-PL" sz="1400" kern="1200" dirty="0"/>
            <a:t> </a:t>
          </a:r>
          <a:r>
            <a:rPr lang="pl-PL" sz="1400" kern="1200" dirty="0" err="1"/>
            <a:t>even</a:t>
          </a:r>
          <a:r>
            <a:rPr lang="pl-PL" sz="1400" kern="1200" dirty="0"/>
            <a:t> set </a:t>
          </a:r>
          <a:r>
            <a:rPr lang="pl-PL" sz="1400" kern="1200" dirty="0" err="1"/>
            <a:t>up</a:t>
          </a:r>
          <a:r>
            <a:rPr lang="pl-PL" sz="1400" kern="1200" dirty="0"/>
            <a:t> a video chat with </a:t>
          </a:r>
          <a:r>
            <a:rPr lang="pl-PL" sz="1400" kern="1200" dirty="0" err="1"/>
            <a:t>people</a:t>
          </a:r>
          <a:r>
            <a:rPr lang="pl-PL" sz="1400" kern="1200" dirty="0"/>
            <a:t> </a:t>
          </a:r>
          <a:r>
            <a:rPr lang="pl-PL" sz="1400" kern="1200" dirty="0" err="1"/>
            <a:t>that</a:t>
          </a:r>
          <a:r>
            <a:rPr lang="pl-PL" sz="1400" kern="1200" dirty="0"/>
            <a:t> </a:t>
          </a:r>
          <a:r>
            <a:rPr lang="pl-PL" sz="1400" kern="1200" dirty="0" err="1"/>
            <a:t>are</a:t>
          </a:r>
          <a:r>
            <a:rPr lang="pl-PL" sz="1400" kern="1200" dirty="0"/>
            <a:t> </a:t>
          </a:r>
          <a:r>
            <a:rPr lang="pl-PL" sz="1400" kern="1200" dirty="0" err="1"/>
            <a:t>important</a:t>
          </a:r>
          <a:r>
            <a:rPr lang="pl-PL" sz="1400" kern="1200" dirty="0"/>
            <a:t> to </a:t>
          </a:r>
          <a:r>
            <a:rPr lang="pl-PL" sz="1400" kern="1200" dirty="0" err="1"/>
            <a:t>you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3659328" y="2122755"/>
        <a:ext cx="3235042" cy="829230"/>
      </dsp:txXfrm>
    </dsp:sp>
    <dsp:sp modelId="{CF33971F-DF3F-40B0-9194-0C16CFC42943}">
      <dsp:nvSpPr>
        <dsp:cNvPr id="0" name=""/>
        <dsp:cNvSpPr/>
      </dsp:nvSpPr>
      <dsp:spPr>
        <a:xfrm>
          <a:off x="8234017" y="412755"/>
          <a:ext cx="1303875" cy="1303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5D520-EFAC-40FE-8147-02AED49A8FEF}">
      <dsp:nvSpPr>
        <dsp:cNvPr id="0" name=""/>
        <dsp:cNvSpPr/>
      </dsp:nvSpPr>
      <dsp:spPr>
        <a:xfrm>
          <a:off x="8511892" y="690630"/>
          <a:ext cx="748125" cy="7481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051B2-654D-49D0-A255-2A33CCA5606F}">
      <dsp:nvSpPr>
        <dsp:cNvPr id="0" name=""/>
        <dsp:cNvSpPr/>
      </dsp:nvSpPr>
      <dsp:spPr>
        <a:xfrm>
          <a:off x="7268433" y="2122755"/>
          <a:ext cx="3235042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400" kern="1200" dirty="0" err="1"/>
            <a:t>This</a:t>
          </a:r>
          <a:r>
            <a:rPr lang="pl-PL" sz="1400" kern="1200" dirty="0"/>
            <a:t> </a:t>
          </a:r>
          <a:r>
            <a:rPr lang="pl-PL" sz="1400" kern="1200" dirty="0" err="1"/>
            <a:t>can</a:t>
          </a:r>
          <a:r>
            <a:rPr lang="pl-PL" sz="1400" kern="1200" dirty="0"/>
            <a:t> </a:t>
          </a:r>
          <a:r>
            <a:rPr lang="pl-PL" sz="1400" kern="1200" dirty="0" err="1"/>
            <a:t>allow</a:t>
          </a:r>
          <a:r>
            <a:rPr lang="pl-PL" sz="1400" kern="1200" dirty="0"/>
            <a:t> </a:t>
          </a:r>
          <a:r>
            <a:rPr lang="pl-PL" sz="1400" kern="1200" dirty="0" err="1"/>
            <a:t>all</a:t>
          </a:r>
          <a:r>
            <a:rPr lang="pl-PL" sz="1400" kern="1200" dirty="0"/>
            <a:t> </a:t>
          </a:r>
          <a:r>
            <a:rPr lang="pl-PL" sz="1400" kern="1200" dirty="0" err="1"/>
            <a:t>involved</a:t>
          </a:r>
          <a:r>
            <a:rPr lang="pl-PL" sz="1400" kern="1200" dirty="0"/>
            <a:t> </a:t>
          </a:r>
          <a:r>
            <a:rPr lang="pl-PL" sz="1400" kern="1200" dirty="0" err="1"/>
            <a:t>parties</a:t>
          </a:r>
          <a:r>
            <a:rPr lang="pl-PL" sz="1400" kern="1200" dirty="0"/>
            <a:t> to suport </a:t>
          </a:r>
          <a:r>
            <a:rPr lang="pl-PL" sz="1400" kern="1200" dirty="0" err="1"/>
            <a:t>each</a:t>
          </a:r>
          <a:r>
            <a:rPr lang="pl-PL" sz="1400" kern="1200" dirty="0"/>
            <a:t> </a:t>
          </a:r>
          <a:r>
            <a:rPr lang="pl-PL" sz="1400" kern="1200" dirty="0" err="1"/>
            <a:t>other</a:t>
          </a:r>
          <a:r>
            <a:rPr lang="pl-PL" sz="1400" kern="1200" dirty="0"/>
            <a:t>, and </a:t>
          </a:r>
          <a:r>
            <a:rPr lang="pl-PL" sz="1400" kern="1200" dirty="0" err="1"/>
            <a:t>boost</a:t>
          </a:r>
          <a:r>
            <a:rPr lang="pl-PL" sz="1400" kern="1200" dirty="0"/>
            <a:t> </a:t>
          </a:r>
          <a:r>
            <a:rPr lang="pl-PL" sz="1400" kern="1200" dirty="0" err="1"/>
            <a:t>their</a:t>
          </a:r>
          <a:r>
            <a:rPr lang="pl-PL" sz="1400" kern="1200" dirty="0"/>
            <a:t> morale and </a:t>
          </a:r>
          <a:r>
            <a:rPr lang="pl-PL" sz="1400" kern="1200" dirty="0" err="1"/>
            <a:t>mental</a:t>
          </a:r>
          <a:r>
            <a:rPr lang="pl-PL" sz="1400" kern="1200" dirty="0"/>
            <a:t> </a:t>
          </a:r>
          <a:r>
            <a:rPr lang="pl-PL" sz="1400" kern="1200" dirty="0" err="1"/>
            <a:t>comfort</a:t>
          </a:r>
          <a:r>
            <a:rPr lang="pl-PL" sz="1400" kern="1200" dirty="0"/>
            <a:t>. </a:t>
          </a:r>
          <a:r>
            <a:rPr lang="pl-PL" sz="1400" kern="1200" dirty="0" err="1"/>
            <a:t>Also</a:t>
          </a:r>
          <a:r>
            <a:rPr lang="pl-PL" sz="1400" kern="1200" dirty="0"/>
            <a:t>, </a:t>
          </a:r>
          <a:r>
            <a:rPr lang="pl-PL" sz="1400" kern="1200" dirty="0" err="1"/>
            <a:t>knowing</a:t>
          </a:r>
          <a:r>
            <a:rPr lang="pl-PL" sz="1400" kern="1200" dirty="0"/>
            <a:t> </a:t>
          </a:r>
          <a:r>
            <a:rPr lang="pl-PL" sz="1400" kern="1200" dirty="0" err="1"/>
            <a:t>that</a:t>
          </a:r>
          <a:r>
            <a:rPr lang="pl-PL" sz="1400" kern="1200" dirty="0"/>
            <a:t> </a:t>
          </a:r>
          <a:r>
            <a:rPr lang="pl-PL" sz="1400" kern="1200" dirty="0" err="1"/>
            <a:t>people</a:t>
          </a:r>
          <a:r>
            <a:rPr lang="pl-PL" sz="1400" kern="1200" dirty="0"/>
            <a:t> </a:t>
          </a:r>
          <a:r>
            <a:rPr lang="pl-PL" sz="1400" kern="1200" dirty="0" err="1"/>
            <a:t>you</a:t>
          </a:r>
          <a:r>
            <a:rPr lang="pl-PL" sz="1400" kern="1200" dirty="0"/>
            <a:t> </a:t>
          </a:r>
          <a:r>
            <a:rPr lang="pl-PL" sz="1400" kern="1200" dirty="0" err="1"/>
            <a:t>are</a:t>
          </a:r>
          <a:r>
            <a:rPr lang="pl-PL" sz="1400" kern="1200" dirty="0"/>
            <a:t> </a:t>
          </a:r>
          <a:r>
            <a:rPr lang="pl-PL" sz="1400" kern="1200" dirty="0" err="1"/>
            <a:t>close</a:t>
          </a:r>
          <a:r>
            <a:rPr lang="pl-PL" sz="1400" kern="1200" dirty="0"/>
            <a:t> to </a:t>
          </a:r>
          <a:r>
            <a:rPr lang="pl-PL" sz="1400" kern="1200" dirty="0" err="1"/>
            <a:t>are</a:t>
          </a:r>
          <a:r>
            <a:rPr lang="pl-PL" sz="1400" kern="1200" dirty="0"/>
            <a:t> </a:t>
          </a:r>
          <a:r>
            <a:rPr lang="pl-PL" sz="1400" kern="1200" dirty="0" err="1"/>
            <a:t>safe</a:t>
          </a:r>
          <a:r>
            <a:rPr lang="pl-PL" sz="1400" kern="1200" dirty="0"/>
            <a:t>, and </a:t>
          </a:r>
          <a:r>
            <a:rPr lang="pl-PL" sz="1400" kern="1200" dirty="0" err="1"/>
            <a:t>well</a:t>
          </a:r>
          <a:r>
            <a:rPr lang="pl-PL" sz="1400" kern="1200" dirty="0"/>
            <a:t> </a:t>
          </a:r>
          <a:r>
            <a:rPr lang="pl-PL" sz="1400" kern="1200" dirty="0" err="1"/>
            <a:t>can</a:t>
          </a:r>
          <a:r>
            <a:rPr lang="pl-PL" sz="1400" kern="1200" dirty="0"/>
            <a:t> </a:t>
          </a:r>
          <a:r>
            <a:rPr lang="pl-PL" sz="1400" kern="1200" dirty="0" err="1"/>
            <a:t>additionally</a:t>
          </a:r>
          <a:r>
            <a:rPr lang="pl-PL" sz="1400" kern="1200" dirty="0"/>
            <a:t> </a:t>
          </a:r>
          <a:r>
            <a:rPr lang="pl-PL" sz="1400" kern="1200" dirty="0" err="1"/>
            <a:t>calm</a:t>
          </a:r>
          <a:r>
            <a:rPr lang="pl-PL" sz="1400" kern="1200" dirty="0"/>
            <a:t> </a:t>
          </a:r>
          <a:r>
            <a:rPr lang="pl-PL" sz="1400" kern="1200" dirty="0" err="1"/>
            <a:t>you</a:t>
          </a:r>
          <a:r>
            <a:rPr lang="pl-PL" sz="1400" kern="1200" dirty="0"/>
            <a:t> down, and </a:t>
          </a:r>
          <a:r>
            <a:rPr lang="pl-PL" sz="1400" kern="1200" dirty="0" err="1"/>
            <a:t>reassure</a:t>
          </a:r>
          <a:r>
            <a:rPr lang="pl-PL" sz="1400" kern="1200" dirty="0"/>
            <a:t> </a:t>
          </a:r>
          <a:r>
            <a:rPr lang="pl-PL" sz="1400" kern="1200" dirty="0" err="1"/>
            <a:t>you</a:t>
          </a:r>
          <a:r>
            <a:rPr lang="pl-PL" sz="1400" kern="1200" dirty="0"/>
            <a:t> </a:t>
          </a:r>
          <a:r>
            <a:rPr lang="pl-PL" sz="1400" kern="1200" dirty="0" err="1"/>
            <a:t>that</a:t>
          </a:r>
          <a:r>
            <a:rPr lang="pl-PL" sz="1400" kern="1200" dirty="0"/>
            <a:t> </a:t>
          </a:r>
          <a:r>
            <a:rPr lang="pl-PL" sz="1400" kern="1200" dirty="0" err="1"/>
            <a:t>everything</a:t>
          </a:r>
          <a:r>
            <a:rPr lang="pl-PL" sz="1400" kern="1200" dirty="0"/>
            <a:t> </a:t>
          </a:r>
          <a:r>
            <a:rPr lang="pl-PL" sz="1400" kern="1200" dirty="0" err="1"/>
            <a:t>is</a:t>
          </a:r>
          <a:r>
            <a:rPr lang="pl-PL" sz="1400" kern="1200" dirty="0"/>
            <a:t> okay.</a:t>
          </a:r>
          <a:endParaRPr lang="en-US" sz="1400" kern="1200" dirty="0"/>
        </a:p>
      </dsp:txBody>
      <dsp:txXfrm>
        <a:off x="7268433" y="2122755"/>
        <a:ext cx="3235042" cy="829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1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80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56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835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686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12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72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17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65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62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95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95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02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52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519C3A-4166-48F9-9DD2-73B0DC5E8609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CED7B48-193E-484B-95E0-65E8005E12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330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7743172-17A8-4FA4-8434-B813E03B7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3">
            <a:extLst>
              <a:ext uri="{FF2B5EF4-FFF2-40B4-BE49-F238E27FC236}">
                <a16:creationId xmlns:a16="http://schemas.microsoft.com/office/drawing/2014/main" xmlns="" id="{4CE1233C-FD2F-489E-BFDE-086F5FED6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AC8427-81F4-7AE8-5FBC-FA2B1BCBB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494" y="503861"/>
            <a:ext cx="3970015" cy="4241136"/>
          </a:xfrm>
        </p:spPr>
        <p:txBody>
          <a:bodyPr anchor="t">
            <a:normAutofit/>
          </a:bodyPr>
          <a:lstStyle/>
          <a:p>
            <a:r>
              <a:rPr lang="pl-PL" sz="4400" dirty="0" err="1"/>
              <a:t>Our</a:t>
            </a:r>
            <a:r>
              <a:rPr lang="pl-PL" sz="4400" dirty="0"/>
              <a:t> Voice -</a:t>
            </a:r>
            <a:br>
              <a:rPr lang="pl-PL" sz="4400" dirty="0"/>
            </a:br>
            <a:r>
              <a:rPr lang="pl-PL" sz="4400" dirty="0" err="1"/>
              <a:t>Mental</a:t>
            </a:r>
            <a:r>
              <a:rPr lang="pl-PL" sz="4400" dirty="0"/>
              <a:t> </a:t>
            </a:r>
            <a:r>
              <a:rPr lang="pl-PL" sz="4400" dirty="0" err="1"/>
              <a:t>health</a:t>
            </a:r>
            <a:r>
              <a:rPr lang="pl-PL" sz="4400" dirty="0"/>
              <a:t> </a:t>
            </a:r>
            <a:r>
              <a:rPr lang="pl-PL" sz="4400" dirty="0" err="1"/>
              <a:t>during</a:t>
            </a:r>
            <a:r>
              <a:rPr lang="pl-PL" sz="4400" dirty="0"/>
              <a:t> a </a:t>
            </a:r>
            <a:r>
              <a:rPr lang="pl-PL" sz="4400" dirty="0" err="1"/>
              <a:t>pandemic</a:t>
            </a:r>
            <a:endParaRPr lang="pl-PL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A67269B-2899-DB2F-57BC-55EF1A4CE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97" y="4878727"/>
            <a:ext cx="4405410" cy="1730417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cap="none" dirty="0">
                <a:solidFill>
                  <a:srgbClr val="FFFFFF"/>
                </a:solidFill>
              </a:rPr>
              <a:t>PROJECT NO. 2021-1-PMU-4367 ENTITLED „</a:t>
            </a:r>
            <a:r>
              <a:rPr lang="pl-PL" sz="1400" cap="none" dirty="0">
                <a:solidFill>
                  <a:srgbClr val="FFFFFF"/>
                </a:solidFill>
              </a:rPr>
              <a:t>G</a:t>
            </a:r>
            <a:r>
              <a:rPr lang="en-US" sz="1400" cap="none" dirty="0">
                <a:solidFill>
                  <a:srgbClr val="FFFFFF"/>
                </a:solidFill>
              </a:rPr>
              <a:t>RECKI MARATON PO KOMPETENCJE" IS IMPLEMENTED WITHIN THE FRAMEWORK OF THE TRANSNATIONAL STUDENT MOBILITY PROGRAMME, OPERATIONAL PROGRAMME KNOWLEDGE EDUCATION DEVELOPMENT, CO-FINANCED BY THE EUROPEAN SOCIAL FUND.</a:t>
            </a:r>
            <a:endParaRPr lang="pl-PL" sz="1400" cap="none" dirty="0">
              <a:solidFill>
                <a:srgbClr val="FFFFFF"/>
              </a:solidFill>
            </a:endParaRPr>
          </a:p>
        </p:txBody>
      </p:sp>
      <p:pic>
        <p:nvPicPr>
          <p:cNvPr id="9" name="Obraz 8" descr="Obraz zawierający tekst, projekt graficzny, Czcionka, logo&#10;&#10;Opis wygenerowany automatycznie">
            <a:extLst>
              <a:ext uri="{FF2B5EF4-FFF2-40B4-BE49-F238E27FC236}">
                <a16:creationId xmlns:a16="http://schemas.microsoft.com/office/drawing/2014/main" xmlns="" id="{AE207063-AEDD-B686-A807-F2F600769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07097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pl-PL" dirty="0" err="1"/>
              <a:t>Summary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509286"/>
            <a:ext cx="5365218" cy="572946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Importance</a:t>
            </a:r>
            <a:r>
              <a:rPr lang="pl-PL" dirty="0"/>
              <a:t> of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a </a:t>
            </a:r>
            <a:r>
              <a:rPr lang="pl-PL" dirty="0" err="1"/>
              <a:t>pandemic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be </a:t>
            </a:r>
            <a:r>
              <a:rPr lang="pl-PL" dirty="0" err="1"/>
              <a:t>understated</a:t>
            </a:r>
            <a:r>
              <a:rPr lang="pl-PL" dirty="0"/>
              <a:t>. </a:t>
            </a:r>
            <a:r>
              <a:rPr lang="pl-PL" dirty="0" err="1"/>
              <a:t>Taking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emotional</a:t>
            </a:r>
            <a:r>
              <a:rPr lang="pl-PL" dirty="0"/>
              <a:t> </a:t>
            </a:r>
            <a:r>
              <a:rPr lang="pl-PL" dirty="0" err="1"/>
              <a:t>well-being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consideration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make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easier</a:t>
            </a:r>
            <a:r>
              <a:rPr lang="pl-PL" dirty="0"/>
              <a:t> to </a:t>
            </a:r>
            <a:r>
              <a:rPr lang="pl-PL" dirty="0" err="1"/>
              <a:t>navigate</a:t>
            </a:r>
            <a:r>
              <a:rPr lang="pl-PL" dirty="0"/>
              <a:t> </a:t>
            </a:r>
            <a:r>
              <a:rPr lang="pl-PL" dirty="0" err="1"/>
              <a:t>through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, and </a:t>
            </a:r>
            <a:r>
              <a:rPr lang="pl-PL" dirty="0" err="1"/>
              <a:t>unknown</a:t>
            </a:r>
            <a:r>
              <a:rPr lang="pl-PL" dirty="0"/>
              <a:t> </a:t>
            </a:r>
            <a:r>
              <a:rPr lang="pl-PL" dirty="0" err="1"/>
              <a:t>situations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we face </a:t>
            </a:r>
            <a:r>
              <a:rPr lang="pl-PL" dirty="0" err="1"/>
              <a:t>during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adversity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We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prioritize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along</a:t>
            </a:r>
            <a:r>
              <a:rPr lang="pl-PL" dirty="0"/>
              <a:t> with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. We </a:t>
            </a:r>
            <a:r>
              <a:rPr lang="pl-PL" dirty="0" err="1"/>
              <a:t>can</a:t>
            </a:r>
            <a:r>
              <a:rPr lang="pl-PL" dirty="0"/>
              <a:t> do </a:t>
            </a:r>
            <a:r>
              <a:rPr lang="pl-PL" dirty="0" err="1"/>
              <a:t>that</a:t>
            </a:r>
            <a:r>
              <a:rPr lang="pl-PL" dirty="0"/>
              <a:t> by </a:t>
            </a:r>
            <a:r>
              <a:rPr lang="pl-PL" dirty="0" err="1"/>
              <a:t>finding</a:t>
            </a:r>
            <a:r>
              <a:rPr lang="pl-PL" dirty="0"/>
              <a:t> a </a:t>
            </a:r>
            <a:r>
              <a:rPr lang="pl-PL" dirty="0" err="1"/>
              <a:t>coping</a:t>
            </a:r>
            <a:r>
              <a:rPr lang="pl-PL" dirty="0"/>
              <a:t> </a:t>
            </a:r>
            <a:r>
              <a:rPr lang="pl-PL" dirty="0" err="1"/>
              <a:t>mechanism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for </a:t>
            </a:r>
            <a:r>
              <a:rPr lang="pl-PL" dirty="0" err="1"/>
              <a:t>us</a:t>
            </a:r>
            <a:r>
              <a:rPr lang="pl-PL" dirty="0"/>
              <a:t>, </a:t>
            </a:r>
            <a:r>
              <a:rPr lang="pl-PL" dirty="0" err="1"/>
              <a:t>staying</a:t>
            </a:r>
            <a:r>
              <a:rPr lang="pl-PL" dirty="0"/>
              <a:t> in </a:t>
            </a:r>
            <a:r>
              <a:rPr lang="pl-PL" dirty="0" err="1"/>
              <a:t>touch</a:t>
            </a:r>
            <a:r>
              <a:rPr lang="pl-PL" dirty="0"/>
              <a:t> with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friends</a:t>
            </a:r>
            <a:r>
              <a:rPr lang="pl-PL" dirty="0"/>
              <a:t> and </a:t>
            </a:r>
            <a:r>
              <a:rPr lang="pl-PL" dirty="0" err="1"/>
              <a:t>loved</a:t>
            </a:r>
            <a:r>
              <a:rPr lang="pl-PL" dirty="0"/>
              <a:t> </a:t>
            </a:r>
            <a:r>
              <a:rPr lang="pl-PL" dirty="0" err="1"/>
              <a:t>ones</a:t>
            </a:r>
            <a:r>
              <a:rPr lang="pl-PL" dirty="0"/>
              <a:t>, as </a:t>
            </a:r>
            <a:r>
              <a:rPr lang="pl-PL" dirty="0" err="1"/>
              <a:t>well</a:t>
            </a:r>
            <a:r>
              <a:rPr lang="pl-PL" dirty="0"/>
              <a:t> as </a:t>
            </a:r>
            <a:r>
              <a:rPr lang="pl-PL" dirty="0" err="1"/>
              <a:t>talking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feeling</a:t>
            </a:r>
            <a:r>
              <a:rPr lang="pl-PL" dirty="0"/>
              <a:t> </a:t>
            </a:r>
            <a:r>
              <a:rPr lang="pl-PL" dirty="0" err="1"/>
              <a:t>openly</a:t>
            </a:r>
            <a:r>
              <a:rPr lang="pl-PL" dirty="0"/>
              <a:t>, and </a:t>
            </a:r>
            <a:r>
              <a:rPr lang="pl-PL" dirty="0" err="1"/>
              <a:t>building</a:t>
            </a:r>
            <a:r>
              <a:rPr lang="pl-PL" dirty="0"/>
              <a:t> </a:t>
            </a:r>
            <a:r>
              <a:rPr lang="pl-PL" dirty="0" err="1"/>
              <a:t>resilience</a:t>
            </a:r>
            <a:r>
              <a:rPr lang="pl-PL" dirty="0"/>
              <a:t> to the </a:t>
            </a:r>
            <a:r>
              <a:rPr lang="pl-PL" dirty="0" err="1"/>
              <a:t>situation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hand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714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6">
            <a:extLst>
              <a:ext uri="{FF2B5EF4-FFF2-40B4-BE49-F238E27FC236}">
                <a16:creationId xmlns:a16="http://schemas.microsoft.com/office/drawing/2014/main" xmlns="" id="{E446B7E6-8568-417F-959E-DB3D1E70F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6" name="Picture 25" descr="Dark floating bulbs with one lit up brightly">
            <a:extLst>
              <a:ext uri="{FF2B5EF4-FFF2-40B4-BE49-F238E27FC236}">
                <a16:creationId xmlns:a16="http://schemas.microsoft.com/office/drawing/2014/main" xmlns="" id="{DEE26E01-9C5A-C499-C01E-DA8B9173B2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20715" b="39077"/>
          <a:stretch/>
        </p:blipFill>
        <p:spPr>
          <a:xfrm>
            <a:off x="20" y="1"/>
            <a:ext cx="12191980" cy="4902200"/>
          </a:xfrm>
          <a:prstGeom prst="rect">
            <a:avLst/>
          </a:prstGeom>
        </p:spPr>
      </p:pic>
      <p:sp>
        <p:nvSpPr>
          <p:cNvPr id="32" name="Freeform 6">
            <a:extLst>
              <a:ext uri="{FF2B5EF4-FFF2-40B4-BE49-F238E27FC236}">
                <a16:creationId xmlns:a16="http://schemas.microsoft.com/office/drawing/2014/main" xmlns="" id="{2AD59235-734D-4D3C-BD3C-A9D43CF21C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0"/>
            <a:ext cx="12188952" cy="52281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dpi="0" rotWithShape="1">
            <a:blip r:embed="rId3">
              <a:alphaModFix amt="70000"/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15">
            <a:extLst>
              <a:ext uri="{FF2B5EF4-FFF2-40B4-BE49-F238E27FC236}">
                <a16:creationId xmlns:a16="http://schemas.microsoft.com/office/drawing/2014/main" xmlns="" id="{D7E9995C-EBF3-4863-8946-A572AE28F8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820" y="4536245"/>
            <a:ext cx="5660999" cy="2332906"/>
          </a:xfrm>
          <a:custGeom>
            <a:avLst/>
            <a:gdLst>
              <a:gd name="connsiteX0" fmla="*/ 0 w 5660999"/>
              <a:gd name="connsiteY0" fmla="*/ 2332906 h 2332906"/>
              <a:gd name="connsiteX1" fmla="*/ 5660999 w 5660999"/>
              <a:gd name="connsiteY1" fmla="*/ 0 h 2332906"/>
              <a:gd name="connsiteX2" fmla="*/ 5660999 w 5660999"/>
              <a:gd name="connsiteY2" fmla="*/ 2332906 h 2332906"/>
              <a:gd name="connsiteX3" fmla="*/ 0 w 5660999"/>
              <a:gd name="connsiteY3" fmla="*/ 2332906 h 2332906"/>
              <a:gd name="connsiteX0" fmla="*/ 0 w 5660999"/>
              <a:gd name="connsiteY0" fmla="*/ 2332906 h 2390166"/>
              <a:gd name="connsiteX1" fmla="*/ 5597912 w 5660999"/>
              <a:gd name="connsiteY1" fmla="*/ 2265999 h 2390166"/>
              <a:gd name="connsiteX2" fmla="*/ 5660999 w 5660999"/>
              <a:gd name="connsiteY2" fmla="*/ 0 h 2390166"/>
              <a:gd name="connsiteX3" fmla="*/ 5660999 w 5660999"/>
              <a:gd name="connsiteY3" fmla="*/ 2332906 h 2390166"/>
              <a:gd name="connsiteX4" fmla="*/ 0 w 5660999"/>
              <a:gd name="connsiteY4" fmla="*/ 2332906 h 2390166"/>
              <a:gd name="connsiteX0" fmla="*/ 0 w 5660999"/>
              <a:gd name="connsiteY0" fmla="*/ 2332906 h 2332906"/>
              <a:gd name="connsiteX1" fmla="*/ 5597912 w 5660999"/>
              <a:gd name="connsiteY1" fmla="*/ 2265999 h 2332906"/>
              <a:gd name="connsiteX2" fmla="*/ 5660999 w 5660999"/>
              <a:gd name="connsiteY2" fmla="*/ 0 h 2332906"/>
              <a:gd name="connsiteX3" fmla="*/ 5660999 w 5660999"/>
              <a:gd name="connsiteY3" fmla="*/ 2332906 h 2332906"/>
              <a:gd name="connsiteX4" fmla="*/ 0 w 5660999"/>
              <a:gd name="connsiteY4" fmla="*/ 2332906 h 2332906"/>
              <a:gd name="connsiteX0" fmla="*/ 0 w 5660999"/>
              <a:gd name="connsiteY0" fmla="*/ 2332906 h 2332906"/>
              <a:gd name="connsiteX1" fmla="*/ 5597912 w 5660999"/>
              <a:gd name="connsiteY1" fmla="*/ 2265999 h 2332906"/>
              <a:gd name="connsiteX2" fmla="*/ 5660999 w 5660999"/>
              <a:gd name="connsiteY2" fmla="*/ 0 h 2332906"/>
              <a:gd name="connsiteX3" fmla="*/ 5660999 w 5660999"/>
              <a:gd name="connsiteY3" fmla="*/ 2332906 h 2332906"/>
              <a:gd name="connsiteX4" fmla="*/ 0 w 5660999"/>
              <a:gd name="connsiteY4" fmla="*/ 2332906 h 2332906"/>
              <a:gd name="connsiteX0" fmla="*/ 0 w 5660999"/>
              <a:gd name="connsiteY0" fmla="*/ 2332906 h 2332906"/>
              <a:gd name="connsiteX1" fmla="*/ 5642517 w 5660999"/>
              <a:gd name="connsiteY1" fmla="*/ 2299453 h 2332906"/>
              <a:gd name="connsiteX2" fmla="*/ 5660999 w 5660999"/>
              <a:gd name="connsiteY2" fmla="*/ 0 h 2332906"/>
              <a:gd name="connsiteX3" fmla="*/ 5660999 w 5660999"/>
              <a:gd name="connsiteY3" fmla="*/ 2332906 h 2332906"/>
              <a:gd name="connsiteX4" fmla="*/ 0 w 5660999"/>
              <a:gd name="connsiteY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999" h="2332906">
                <a:moveTo>
                  <a:pt x="0" y="2332906"/>
                </a:moveTo>
                <a:lnTo>
                  <a:pt x="5642517" y="2299453"/>
                </a:lnTo>
                <a:lnTo>
                  <a:pt x="5660999" y="0"/>
                </a:lnTo>
                <a:lnTo>
                  <a:pt x="5660999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16">
            <a:extLst>
              <a:ext uri="{FF2B5EF4-FFF2-40B4-BE49-F238E27FC236}">
                <a16:creationId xmlns:a16="http://schemas.microsoft.com/office/drawing/2014/main" xmlns="" id="{C321309B-381F-408F-9BE2-E5FB0EF68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3714" y="4536245"/>
            <a:ext cx="7389437" cy="2332906"/>
          </a:xfrm>
          <a:custGeom>
            <a:avLst/>
            <a:gdLst>
              <a:gd name="connsiteX0" fmla="*/ 0 w 7389437"/>
              <a:gd name="connsiteY0" fmla="*/ 2332906 h 2332906"/>
              <a:gd name="connsiteX1" fmla="*/ 7389437 w 7389437"/>
              <a:gd name="connsiteY1" fmla="*/ 0 h 2332906"/>
              <a:gd name="connsiteX2" fmla="*/ 7389437 w 7389437"/>
              <a:gd name="connsiteY2" fmla="*/ 2332906 h 2332906"/>
              <a:gd name="connsiteX3" fmla="*/ 0 w 7389437"/>
              <a:gd name="connsiteY3" fmla="*/ 2332906 h 2332906"/>
              <a:gd name="connsiteX0" fmla="*/ 0 w 7389437"/>
              <a:gd name="connsiteY0" fmla="*/ 2332906 h 2332906"/>
              <a:gd name="connsiteX1" fmla="*/ 7318813 w 7389437"/>
              <a:gd name="connsiteY1" fmla="*/ 2187940 h 2332906"/>
              <a:gd name="connsiteX2" fmla="*/ 7389437 w 7389437"/>
              <a:gd name="connsiteY2" fmla="*/ 0 h 2332906"/>
              <a:gd name="connsiteX3" fmla="*/ 7389437 w 7389437"/>
              <a:gd name="connsiteY3" fmla="*/ 2332906 h 2332906"/>
              <a:gd name="connsiteX4" fmla="*/ 0 w 7389437"/>
              <a:gd name="connsiteY4" fmla="*/ 2332906 h 2332906"/>
              <a:gd name="connsiteX0" fmla="*/ 0 w 7389437"/>
              <a:gd name="connsiteY0" fmla="*/ 2332906 h 2401453"/>
              <a:gd name="connsiteX1" fmla="*/ 7318813 w 7389437"/>
              <a:gd name="connsiteY1" fmla="*/ 2187940 h 2401453"/>
              <a:gd name="connsiteX2" fmla="*/ 7389437 w 7389437"/>
              <a:gd name="connsiteY2" fmla="*/ 0 h 2401453"/>
              <a:gd name="connsiteX3" fmla="*/ 7389437 w 7389437"/>
              <a:gd name="connsiteY3" fmla="*/ 2332906 h 2401453"/>
              <a:gd name="connsiteX4" fmla="*/ 0 w 7389437"/>
              <a:gd name="connsiteY4" fmla="*/ 2332906 h 2401453"/>
              <a:gd name="connsiteX0" fmla="*/ 0 w 7389437"/>
              <a:gd name="connsiteY0" fmla="*/ 2332906 h 2332906"/>
              <a:gd name="connsiteX1" fmla="*/ 7318813 w 7389437"/>
              <a:gd name="connsiteY1" fmla="*/ 2187940 h 2332906"/>
              <a:gd name="connsiteX2" fmla="*/ 7389437 w 7389437"/>
              <a:gd name="connsiteY2" fmla="*/ 0 h 2332906"/>
              <a:gd name="connsiteX3" fmla="*/ 7389437 w 7389437"/>
              <a:gd name="connsiteY3" fmla="*/ 2332906 h 2332906"/>
              <a:gd name="connsiteX4" fmla="*/ 0 w 7389437"/>
              <a:gd name="connsiteY4" fmla="*/ 2332906 h 2332906"/>
              <a:gd name="connsiteX0" fmla="*/ 0 w 7389437"/>
              <a:gd name="connsiteY0" fmla="*/ 2332906 h 2332906"/>
              <a:gd name="connsiteX1" fmla="*/ 7352266 w 7389437"/>
              <a:gd name="connsiteY1" fmla="*/ 2288301 h 2332906"/>
              <a:gd name="connsiteX2" fmla="*/ 7389437 w 7389437"/>
              <a:gd name="connsiteY2" fmla="*/ 0 h 2332906"/>
              <a:gd name="connsiteX3" fmla="*/ 7389437 w 7389437"/>
              <a:gd name="connsiteY3" fmla="*/ 2332906 h 2332906"/>
              <a:gd name="connsiteX4" fmla="*/ 0 w 7389437"/>
              <a:gd name="connsiteY4" fmla="*/ 2332906 h 2332906"/>
              <a:gd name="connsiteX0" fmla="*/ 0 w 7389437"/>
              <a:gd name="connsiteY0" fmla="*/ 2332906 h 2332906"/>
              <a:gd name="connsiteX1" fmla="*/ 7352266 w 7389437"/>
              <a:gd name="connsiteY1" fmla="*/ 2288301 h 2332906"/>
              <a:gd name="connsiteX2" fmla="*/ 7389437 w 7389437"/>
              <a:gd name="connsiteY2" fmla="*/ 0 h 2332906"/>
              <a:gd name="connsiteX3" fmla="*/ 7389437 w 7389437"/>
              <a:gd name="connsiteY3" fmla="*/ 2332906 h 2332906"/>
              <a:gd name="connsiteX4" fmla="*/ 0 w 7389437"/>
              <a:gd name="connsiteY4" fmla="*/ 2332906 h 2332906"/>
              <a:gd name="connsiteX0" fmla="*/ 0 w 7389437"/>
              <a:gd name="connsiteY0" fmla="*/ 2332906 h 2332906"/>
              <a:gd name="connsiteX1" fmla="*/ 7374568 w 7389437"/>
              <a:gd name="connsiteY1" fmla="*/ 2299452 h 2332906"/>
              <a:gd name="connsiteX2" fmla="*/ 7389437 w 7389437"/>
              <a:gd name="connsiteY2" fmla="*/ 0 h 2332906"/>
              <a:gd name="connsiteX3" fmla="*/ 7389437 w 7389437"/>
              <a:gd name="connsiteY3" fmla="*/ 2332906 h 2332906"/>
              <a:gd name="connsiteX4" fmla="*/ 0 w 7389437"/>
              <a:gd name="connsiteY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9437" h="2332906">
                <a:moveTo>
                  <a:pt x="0" y="2332906"/>
                </a:moveTo>
                <a:lnTo>
                  <a:pt x="7374568" y="2299452"/>
                </a:lnTo>
                <a:cubicBezTo>
                  <a:pt x="7379524" y="1532968"/>
                  <a:pt x="7384481" y="766484"/>
                  <a:pt x="7389437" y="0"/>
                </a:cubicBezTo>
                <a:lnTo>
                  <a:pt x="7389437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xmlns="" id="{D4D5C035-20E5-4968-A9B3-0C98E94D3E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4520997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309" y="5215898"/>
            <a:ext cx="7200333" cy="69486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8531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5C44DBB-AD7C-4682-B258-6367305D20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58" y="-513748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pl-PL" sz="3200" dirty="0" err="1">
                <a:solidFill>
                  <a:schemeClr val="tx1"/>
                </a:solidFill>
              </a:rPr>
              <a:t>Introduction</a:t>
            </a:r>
            <a:endParaRPr lang="pl-PL" sz="32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A1CED323-FAF0-4E0B-8717-FC1F468A2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/>
              <a:t>During</a:t>
            </a:r>
            <a:r>
              <a:rPr lang="pl-PL" sz="1600" dirty="0"/>
              <a:t> the </a:t>
            </a:r>
            <a:r>
              <a:rPr lang="pl-PL" sz="1600" dirty="0" err="1"/>
              <a:t>pandemic</a:t>
            </a:r>
            <a:r>
              <a:rPr lang="pl-PL" sz="1600" dirty="0"/>
              <a:t>, </a:t>
            </a:r>
            <a:r>
              <a:rPr lang="pl-PL" sz="1600" dirty="0" err="1"/>
              <a:t>understandably</a:t>
            </a:r>
            <a:r>
              <a:rPr lang="pl-PL" sz="1600" dirty="0"/>
              <a:t>, a lot of </a:t>
            </a:r>
            <a:r>
              <a:rPr lang="pl-PL" sz="1600" dirty="0" err="1"/>
              <a:t>people</a:t>
            </a:r>
            <a:r>
              <a:rPr lang="pl-PL" sz="1600" dirty="0"/>
              <a:t> </a:t>
            </a:r>
            <a:r>
              <a:rPr lang="pl-PL" sz="1600" dirty="0" err="1"/>
              <a:t>put</a:t>
            </a:r>
            <a:r>
              <a:rPr lang="pl-PL" sz="1600" dirty="0"/>
              <a:t> </a:t>
            </a:r>
            <a:r>
              <a:rPr lang="pl-PL" sz="1600" dirty="0" err="1"/>
              <a:t>their</a:t>
            </a:r>
            <a:r>
              <a:rPr lang="pl-PL" sz="1600" dirty="0"/>
              <a:t> </a:t>
            </a:r>
            <a:r>
              <a:rPr lang="pl-PL" sz="1600" dirty="0" err="1"/>
              <a:t>physical</a:t>
            </a:r>
            <a:r>
              <a:rPr lang="pl-PL" sz="1600" dirty="0"/>
              <a:t> </a:t>
            </a:r>
            <a:r>
              <a:rPr lang="pl-PL" sz="1600" dirty="0" err="1"/>
              <a:t>health</a:t>
            </a:r>
            <a:r>
              <a:rPr lang="pl-PL" sz="1600" dirty="0"/>
              <a:t> as a top </a:t>
            </a:r>
            <a:r>
              <a:rPr lang="pl-PL" sz="1600" dirty="0" err="1"/>
              <a:t>priority</a:t>
            </a:r>
            <a:r>
              <a:rPr lang="pl-PL" sz="1600" dirty="0"/>
              <a:t> </a:t>
            </a:r>
            <a:r>
              <a:rPr lang="pl-PL" sz="1600" dirty="0" err="1"/>
              <a:t>when</a:t>
            </a:r>
            <a:r>
              <a:rPr lang="pl-PL" sz="1600" dirty="0"/>
              <a:t> </a:t>
            </a:r>
            <a:r>
              <a:rPr lang="pl-PL" sz="1600" dirty="0" err="1"/>
              <a:t>it</a:t>
            </a:r>
            <a:r>
              <a:rPr lang="pl-PL" sz="1600" dirty="0"/>
              <a:t> </a:t>
            </a:r>
            <a:r>
              <a:rPr lang="pl-PL" sz="1600" dirty="0" err="1"/>
              <a:t>comes</a:t>
            </a:r>
            <a:r>
              <a:rPr lang="pl-PL" sz="1600" dirty="0"/>
              <a:t> to </a:t>
            </a:r>
            <a:r>
              <a:rPr lang="pl-PL" sz="1600" dirty="0" err="1"/>
              <a:t>taking</a:t>
            </a:r>
            <a:r>
              <a:rPr lang="pl-PL" sz="1600" dirty="0"/>
              <a:t> </a:t>
            </a:r>
            <a:r>
              <a:rPr lang="pl-PL" sz="1600" dirty="0" err="1"/>
              <a:t>care</a:t>
            </a:r>
            <a:r>
              <a:rPr lang="pl-PL" sz="1600" dirty="0"/>
              <a:t> of </a:t>
            </a:r>
            <a:r>
              <a:rPr lang="pl-PL" sz="1600" dirty="0" err="1"/>
              <a:t>themselves</a:t>
            </a:r>
            <a:r>
              <a:rPr lang="pl-PL" sz="1600" dirty="0"/>
              <a:t>. </a:t>
            </a:r>
            <a:r>
              <a:rPr lang="pl-PL" sz="1600" dirty="0" err="1"/>
              <a:t>However</a:t>
            </a:r>
            <a:r>
              <a:rPr lang="pl-PL" sz="1600" dirty="0"/>
              <a:t>, </a:t>
            </a:r>
            <a:r>
              <a:rPr lang="pl-PL" sz="1600" dirty="0" err="1"/>
              <a:t>it</a:t>
            </a:r>
            <a:r>
              <a:rPr lang="pl-PL" sz="1600" dirty="0"/>
              <a:t> </a:t>
            </a:r>
            <a:r>
              <a:rPr lang="pl-PL" sz="1600" dirty="0" err="1"/>
              <a:t>is</a:t>
            </a:r>
            <a:r>
              <a:rPr lang="pl-PL" sz="1600" dirty="0"/>
              <a:t> </a:t>
            </a:r>
            <a:r>
              <a:rPr lang="pl-PL" sz="1600" dirty="0" err="1"/>
              <a:t>important</a:t>
            </a:r>
            <a:r>
              <a:rPr lang="pl-PL" sz="1600" dirty="0"/>
              <a:t> not to </a:t>
            </a:r>
            <a:r>
              <a:rPr lang="pl-PL" sz="1600" dirty="0" err="1"/>
              <a:t>forget</a:t>
            </a:r>
            <a:r>
              <a:rPr lang="pl-PL" sz="1600" dirty="0"/>
              <a:t> </a:t>
            </a:r>
            <a:r>
              <a:rPr lang="pl-PL" sz="1600" dirty="0" err="1"/>
              <a:t>about</a:t>
            </a:r>
            <a:r>
              <a:rPr lang="pl-PL" sz="1600" dirty="0"/>
              <a:t> </a:t>
            </a:r>
            <a:r>
              <a:rPr lang="pl-PL" sz="1600" dirty="0" err="1"/>
              <a:t>your</a:t>
            </a:r>
            <a:r>
              <a:rPr lang="pl-PL" sz="1600" dirty="0"/>
              <a:t> </a:t>
            </a:r>
            <a:r>
              <a:rPr lang="pl-PL" sz="1600" dirty="0" err="1"/>
              <a:t>mental</a:t>
            </a:r>
            <a:r>
              <a:rPr lang="pl-PL" sz="1600" dirty="0"/>
              <a:t> </a:t>
            </a:r>
            <a:r>
              <a:rPr lang="pl-PL" sz="1600" dirty="0" err="1"/>
              <a:t>well-being</a:t>
            </a:r>
            <a:r>
              <a:rPr lang="pl-PL" sz="1600" dirty="0"/>
              <a:t> as </a:t>
            </a:r>
            <a:r>
              <a:rPr lang="pl-PL" sz="1600" dirty="0" err="1"/>
              <a:t>well</a:t>
            </a:r>
            <a:r>
              <a:rPr lang="pl-PL" sz="1600" dirty="0"/>
              <a:t>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 err="1"/>
              <a:t>Stress</a:t>
            </a:r>
            <a:r>
              <a:rPr lang="pl-PL" sz="1600" dirty="0"/>
              <a:t> </a:t>
            </a:r>
            <a:r>
              <a:rPr lang="pl-PL" sz="1600" dirty="0" err="1"/>
              <a:t>related</a:t>
            </a:r>
            <a:r>
              <a:rPr lang="pl-PL" sz="1600" dirty="0"/>
              <a:t> to </a:t>
            </a:r>
            <a:r>
              <a:rPr lang="pl-PL" sz="1600" dirty="0" err="1"/>
              <a:t>everything</a:t>
            </a:r>
            <a:r>
              <a:rPr lang="pl-PL" sz="1600" dirty="0"/>
              <a:t> </a:t>
            </a:r>
            <a:r>
              <a:rPr lang="pl-PL" sz="1600" dirty="0" err="1"/>
              <a:t>currently</a:t>
            </a:r>
            <a:r>
              <a:rPr lang="pl-PL" sz="1600" dirty="0"/>
              <a:t> happening in the </a:t>
            </a:r>
            <a:r>
              <a:rPr lang="pl-PL" sz="1600" dirty="0" err="1"/>
              <a:t>world</a:t>
            </a:r>
            <a:r>
              <a:rPr lang="pl-PL" sz="1600" dirty="0"/>
              <a:t> </a:t>
            </a:r>
            <a:r>
              <a:rPr lang="pl-PL" sz="1600" dirty="0" err="1"/>
              <a:t>can</a:t>
            </a:r>
            <a:r>
              <a:rPr lang="pl-PL" sz="1600" dirty="0"/>
              <a:t> </a:t>
            </a:r>
            <a:r>
              <a:rPr lang="pl-PL" sz="1600" dirty="0" err="1"/>
              <a:t>easily</a:t>
            </a:r>
            <a:r>
              <a:rPr lang="pl-PL" sz="1600" dirty="0"/>
              <a:t> be </a:t>
            </a:r>
            <a:r>
              <a:rPr lang="pl-PL" sz="1600" dirty="0" err="1"/>
              <a:t>overwhelming</a:t>
            </a:r>
            <a:r>
              <a:rPr lang="pl-PL" sz="1600" dirty="0"/>
              <a:t> for most of the </a:t>
            </a:r>
            <a:r>
              <a:rPr lang="pl-PL" sz="1600" dirty="0" err="1"/>
              <a:t>population</a:t>
            </a:r>
            <a:r>
              <a:rPr lang="pl-PL" sz="1600" dirty="0"/>
              <a:t>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 err="1"/>
              <a:t>Below</a:t>
            </a:r>
            <a:r>
              <a:rPr lang="pl-PL" sz="1600" dirty="0"/>
              <a:t>, we </a:t>
            </a:r>
            <a:r>
              <a:rPr lang="pl-PL" sz="1600" dirty="0" err="1"/>
              <a:t>will</a:t>
            </a:r>
            <a:r>
              <a:rPr lang="pl-PL" sz="1600" dirty="0"/>
              <a:t> talk </a:t>
            </a:r>
            <a:r>
              <a:rPr lang="pl-PL" sz="1600" dirty="0" err="1"/>
              <a:t>about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things</a:t>
            </a:r>
            <a:r>
              <a:rPr lang="pl-PL" sz="1600" dirty="0"/>
              <a:t> </a:t>
            </a:r>
            <a:r>
              <a:rPr lang="pl-PL" sz="1600" dirty="0" err="1"/>
              <a:t>everyone</a:t>
            </a:r>
            <a:r>
              <a:rPr lang="pl-PL" sz="1600" dirty="0"/>
              <a:t> </a:t>
            </a:r>
            <a:r>
              <a:rPr lang="pl-PL" sz="1600" dirty="0" err="1"/>
              <a:t>can</a:t>
            </a:r>
            <a:r>
              <a:rPr lang="pl-PL" sz="1600" dirty="0"/>
              <a:t> do in order to suport </a:t>
            </a:r>
            <a:r>
              <a:rPr lang="pl-PL" sz="1600" dirty="0" err="1"/>
              <a:t>their</a:t>
            </a:r>
            <a:r>
              <a:rPr lang="pl-PL" sz="1600" dirty="0"/>
              <a:t> </a:t>
            </a:r>
            <a:r>
              <a:rPr lang="pl-PL" sz="1600" dirty="0" err="1"/>
              <a:t>mental</a:t>
            </a:r>
            <a:r>
              <a:rPr lang="pl-PL" sz="1600" dirty="0"/>
              <a:t> </a:t>
            </a:r>
            <a:r>
              <a:rPr lang="pl-PL" sz="1600" dirty="0" err="1"/>
              <a:t>health</a:t>
            </a:r>
            <a:r>
              <a:rPr lang="pl-PL" sz="1600" dirty="0"/>
              <a:t> </a:t>
            </a:r>
            <a:r>
              <a:rPr lang="pl-PL" sz="1600" dirty="0" err="1"/>
              <a:t>during</a:t>
            </a:r>
            <a:r>
              <a:rPr lang="pl-PL" sz="1600" dirty="0"/>
              <a:t> a </a:t>
            </a:r>
            <a:r>
              <a:rPr lang="pl-PL" sz="1600" dirty="0" err="1"/>
              <a:t>pandemic</a:t>
            </a:r>
            <a:r>
              <a:rPr lang="pl-PL" sz="1600" dirty="0"/>
              <a:t>.</a:t>
            </a:r>
          </a:p>
        </p:txBody>
      </p:sp>
      <p:pic>
        <p:nvPicPr>
          <p:cNvPr id="4" name="Graphic 6" descr="Brain in head">
            <a:extLst>
              <a:ext uri="{FF2B5EF4-FFF2-40B4-BE49-F238E27FC236}">
                <a16:creationId xmlns:a16="http://schemas.microsoft.com/office/drawing/2014/main" xmlns="" id="{BA9E39C7-E1F4-2470-EFF1-1E8095197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3293" y="2445778"/>
            <a:ext cx="2923048" cy="292304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628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0D45553-91A4-480A-9577-0E0FC0D919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xmlns="" id="{D240F8A8-FEA1-42C2-B259-27A9351279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anchor="t">
            <a:normAutofit/>
          </a:bodyPr>
          <a:lstStyle/>
          <a:p>
            <a:r>
              <a:rPr lang="pl-PL" sz="3700" err="1"/>
              <a:t>Understanding</a:t>
            </a:r>
            <a:r>
              <a:rPr lang="pl-PL" sz="3700"/>
              <a:t> </a:t>
            </a:r>
            <a:r>
              <a:rPr lang="pl-PL" sz="3700" err="1"/>
              <a:t>stress</a:t>
            </a:r>
            <a:r>
              <a:rPr lang="pl-PL" sz="3700"/>
              <a:t> and </a:t>
            </a:r>
            <a:r>
              <a:rPr lang="pl-PL" sz="3700" err="1"/>
              <a:t>anxiety</a:t>
            </a:r>
            <a:endParaRPr lang="pl-PL" sz="370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C676188D-4C79-F107-3B62-D7A1EE399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42251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02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pl-PL" dirty="0" err="1"/>
              <a:t>Coping</a:t>
            </a:r>
            <a:r>
              <a:rPr lang="pl-PL" dirty="0"/>
              <a:t> </a:t>
            </a:r>
            <a:r>
              <a:rPr lang="pl-PL" dirty="0" err="1"/>
              <a:t>mechanisms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509286"/>
            <a:ext cx="5365218" cy="572946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coping mechanism is a psychological or behavioral strategy that individuals use to handle stress, manage emotions, or adapt to challenging situations.</a:t>
            </a:r>
            <a:r>
              <a:rPr lang="pl-PL" dirty="0"/>
              <a:t> Using </a:t>
            </a:r>
            <a:r>
              <a:rPr lang="pl-PL" dirty="0" err="1"/>
              <a:t>them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beneficial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comes</a:t>
            </a:r>
            <a:r>
              <a:rPr lang="pl-PL" dirty="0"/>
              <a:t> to </a:t>
            </a:r>
            <a:r>
              <a:rPr lang="pl-PL" dirty="0" err="1"/>
              <a:t>supporting</a:t>
            </a:r>
            <a:r>
              <a:rPr lang="pl-PL" dirty="0"/>
              <a:t>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a </a:t>
            </a:r>
            <a:r>
              <a:rPr lang="pl-PL" dirty="0" err="1"/>
              <a:t>stressful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engage</a:t>
            </a:r>
            <a:r>
              <a:rPr lang="pl-PL" dirty="0"/>
              <a:t> in </a:t>
            </a:r>
            <a:r>
              <a:rPr lang="pl-PL" dirty="0" err="1"/>
              <a:t>activities</a:t>
            </a:r>
            <a:r>
              <a:rPr lang="pl-PL" dirty="0"/>
              <a:t>,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make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relax</a:t>
            </a:r>
            <a:r>
              <a:rPr lang="pl-PL" dirty="0"/>
              <a:t>, and </a:t>
            </a:r>
            <a:r>
              <a:rPr lang="pl-PL" dirty="0" err="1"/>
              <a:t>help</a:t>
            </a:r>
            <a:r>
              <a:rPr lang="pl-PL" dirty="0"/>
              <a:t> with </a:t>
            </a:r>
            <a:r>
              <a:rPr lang="pl-PL" dirty="0" err="1"/>
              <a:t>calming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. </a:t>
            </a:r>
            <a:r>
              <a:rPr lang="pl-PL" dirty="0" err="1"/>
              <a:t>Below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listed</a:t>
            </a:r>
            <a:r>
              <a:rPr lang="pl-PL" dirty="0"/>
              <a:t> a </a:t>
            </a:r>
            <a:r>
              <a:rPr lang="pl-PL" dirty="0" err="1"/>
              <a:t>few</a:t>
            </a:r>
            <a:r>
              <a:rPr lang="pl-PL" dirty="0"/>
              <a:t> </a:t>
            </a:r>
            <a:r>
              <a:rPr lang="pl-PL" dirty="0" err="1"/>
              <a:t>examples</a:t>
            </a:r>
            <a:r>
              <a:rPr lang="pl-PL" dirty="0"/>
              <a:t> of </a:t>
            </a:r>
            <a:r>
              <a:rPr lang="pl-PL" dirty="0" err="1"/>
              <a:t>coping</a:t>
            </a:r>
            <a:r>
              <a:rPr lang="pl-PL" dirty="0"/>
              <a:t> </a:t>
            </a:r>
            <a:r>
              <a:rPr lang="pl-PL" dirty="0" err="1"/>
              <a:t>mechanisms</a:t>
            </a:r>
            <a:r>
              <a:rPr lang="pl-PL" dirty="0"/>
              <a:t>:</a:t>
            </a:r>
          </a:p>
          <a:p>
            <a:r>
              <a:rPr lang="en-US" dirty="0"/>
              <a:t>deep breathing</a:t>
            </a:r>
            <a:r>
              <a:rPr lang="pl-PL" dirty="0"/>
              <a:t>,</a:t>
            </a:r>
          </a:p>
          <a:p>
            <a:r>
              <a:rPr lang="en-US" dirty="0"/>
              <a:t>mindfulness,</a:t>
            </a:r>
            <a:endParaRPr lang="pl-PL" dirty="0"/>
          </a:p>
          <a:p>
            <a:r>
              <a:rPr lang="pl-PL" dirty="0" err="1"/>
              <a:t>relaxation</a:t>
            </a:r>
            <a:r>
              <a:rPr lang="pl-PL" dirty="0"/>
              <a:t> </a:t>
            </a:r>
            <a:r>
              <a:rPr lang="pl-PL" dirty="0" err="1"/>
              <a:t>techniques</a:t>
            </a:r>
            <a:r>
              <a:rPr lang="pl-PL" dirty="0"/>
              <a:t>,</a:t>
            </a:r>
          </a:p>
          <a:p>
            <a:r>
              <a:rPr lang="en-US" dirty="0"/>
              <a:t>hobbies you enjoy</a:t>
            </a:r>
            <a:r>
              <a:rPr lang="pl-PL" dirty="0"/>
              <a:t> </a:t>
            </a:r>
            <a:r>
              <a:rPr lang="pl-PL" dirty="0" err="1"/>
              <a:t>doing</a:t>
            </a:r>
            <a:r>
              <a:rPr lang="pl-PL" dirty="0"/>
              <a:t>,</a:t>
            </a:r>
          </a:p>
          <a:p>
            <a:pPr marL="0" indent="0">
              <a:buNone/>
            </a:pPr>
            <a:endParaRPr lang="pl-PL" b="1" i="1" dirty="0"/>
          </a:p>
          <a:p>
            <a:pPr marL="0" indent="0">
              <a:buNone/>
            </a:pP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188695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pl-PL" dirty="0" err="1"/>
              <a:t>Staying</a:t>
            </a:r>
            <a:r>
              <a:rPr lang="pl-PL" dirty="0"/>
              <a:t> </a:t>
            </a:r>
            <a:r>
              <a:rPr lang="pl-PL" dirty="0" err="1"/>
              <a:t>connected</a:t>
            </a:r>
            <a:r>
              <a:rPr lang="pl-PL" dirty="0"/>
              <a:t> in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distancing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F1E9F30D-FB3E-1D0C-DA24-D502D6542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251223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83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pl-PL" dirty="0" err="1"/>
              <a:t>Limiting</a:t>
            </a:r>
            <a:r>
              <a:rPr lang="pl-PL" dirty="0"/>
              <a:t> </a:t>
            </a:r>
            <a:r>
              <a:rPr lang="pl-PL" dirty="0" err="1"/>
              <a:t>exposure</a:t>
            </a:r>
            <a:r>
              <a:rPr lang="pl-PL" dirty="0"/>
              <a:t> to media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509286"/>
            <a:ext cx="5365218" cy="572946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understandable</a:t>
            </a:r>
            <a:r>
              <a:rPr lang="pl-PL" dirty="0"/>
              <a:t>,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want to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everything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the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situation</a:t>
            </a:r>
            <a:r>
              <a:rPr lang="pl-PL" dirty="0"/>
              <a:t>. </a:t>
            </a:r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excess</a:t>
            </a:r>
            <a:r>
              <a:rPr lang="pl-PL" dirty="0"/>
              <a:t> </a:t>
            </a:r>
            <a:r>
              <a:rPr lang="pl-PL" dirty="0" err="1"/>
              <a:t>exposure</a:t>
            </a:r>
            <a:r>
              <a:rPr lang="pl-PL" dirty="0"/>
              <a:t> to </a:t>
            </a:r>
            <a:r>
              <a:rPr lang="pl-PL" dirty="0" err="1"/>
              <a:t>different</a:t>
            </a:r>
            <a:r>
              <a:rPr lang="pl-PL" dirty="0"/>
              <a:t> media </a:t>
            </a:r>
            <a:r>
              <a:rPr lang="pl-PL" dirty="0" err="1"/>
              <a:t>channels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a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impact</a:t>
            </a:r>
            <a:r>
              <a:rPr lang="pl-PL" dirty="0"/>
              <a:t> on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well-being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b="1" i="1" dirty="0"/>
          </a:p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from </a:t>
            </a:r>
            <a:r>
              <a:rPr lang="pl-PL" dirty="0" err="1"/>
              <a:t>reliable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,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trust. </a:t>
            </a:r>
            <a:r>
              <a:rPr lang="pl-PL" dirty="0" err="1"/>
              <a:t>Also</a:t>
            </a:r>
            <a:r>
              <a:rPr lang="pl-PL" dirty="0"/>
              <a:t>,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okay to </a:t>
            </a:r>
            <a:r>
              <a:rPr lang="pl-PL" dirty="0" err="1"/>
              <a:t>take</a:t>
            </a:r>
            <a:r>
              <a:rPr lang="pl-PL" dirty="0"/>
              <a:t> a </a:t>
            </a:r>
            <a:r>
              <a:rPr lang="pl-PL" dirty="0" err="1"/>
              <a:t>break</a:t>
            </a:r>
            <a:r>
              <a:rPr lang="pl-PL" dirty="0"/>
              <a:t> from the news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overloaded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do,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focus</a:t>
            </a:r>
            <a:r>
              <a:rPr lang="pl-PL" dirty="0"/>
              <a:t> on </a:t>
            </a:r>
            <a:r>
              <a:rPr lang="pl-PL" dirty="0" err="1"/>
              <a:t>positive</a:t>
            </a:r>
            <a:r>
              <a:rPr lang="pl-PL" dirty="0"/>
              <a:t>, </a:t>
            </a:r>
            <a:r>
              <a:rPr lang="pl-PL" dirty="0" err="1"/>
              <a:t>uplifting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, as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greatly</a:t>
            </a:r>
            <a:r>
              <a:rPr lang="pl-PL" dirty="0"/>
              <a:t> </a:t>
            </a:r>
            <a:r>
              <a:rPr lang="pl-PL" dirty="0" err="1"/>
              <a:t>increase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mood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34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pl-PL" dirty="0"/>
              <a:t>Using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forms</a:t>
            </a:r>
            <a:r>
              <a:rPr lang="pl-PL" dirty="0"/>
              <a:t> of </a:t>
            </a:r>
            <a:r>
              <a:rPr lang="pl-PL" dirty="0" err="1"/>
              <a:t>expression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/>
              <a:t>Another</a:t>
            </a:r>
            <a:r>
              <a:rPr lang="pl-PL" sz="1600" dirty="0"/>
              <a:t> </a:t>
            </a:r>
            <a:r>
              <a:rPr lang="pl-PL" sz="1600" dirty="0" err="1"/>
              <a:t>activity</a:t>
            </a:r>
            <a:r>
              <a:rPr lang="pl-PL" sz="1600" dirty="0"/>
              <a:t> </a:t>
            </a:r>
            <a:r>
              <a:rPr lang="pl-PL" sz="1600" dirty="0" err="1"/>
              <a:t>worth</a:t>
            </a:r>
            <a:r>
              <a:rPr lang="pl-PL" sz="1600" dirty="0"/>
              <a:t> </a:t>
            </a:r>
            <a:r>
              <a:rPr lang="pl-PL" sz="1600" dirty="0" err="1"/>
              <a:t>trying</a:t>
            </a:r>
            <a:r>
              <a:rPr lang="pl-PL" sz="1600" dirty="0"/>
              <a:t>, </a:t>
            </a:r>
            <a:r>
              <a:rPr lang="pl-PL" sz="1600" dirty="0" err="1"/>
              <a:t>that</a:t>
            </a:r>
            <a:r>
              <a:rPr lang="pl-PL" sz="1600" dirty="0"/>
              <a:t> </a:t>
            </a:r>
            <a:r>
              <a:rPr lang="pl-PL" sz="1600" dirty="0" err="1"/>
              <a:t>can</a:t>
            </a:r>
            <a:r>
              <a:rPr lang="pl-PL" sz="1600" dirty="0"/>
              <a:t> </a:t>
            </a:r>
            <a:r>
              <a:rPr lang="pl-PL" sz="1600" dirty="0" err="1"/>
              <a:t>have</a:t>
            </a:r>
            <a:r>
              <a:rPr lang="pl-PL" sz="1600" dirty="0"/>
              <a:t> a </a:t>
            </a:r>
            <a:r>
              <a:rPr lang="pl-PL" sz="1600" dirty="0" err="1"/>
              <a:t>positive</a:t>
            </a:r>
            <a:r>
              <a:rPr lang="pl-PL" sz="1600" dirty="0"/>
              <a:t> </a:t>
            </a:r>
            <a:r>
              <a:rPr lang="pl-PL" sz="1600" dirty="0" err="1"/>
              <a:t>impact</a:t>
            </a:r>
            <a:r>
              <a:rPr lang="pl-PL" sz="1600" dirty="0"/>
              <a:t> on </a:t>
            </a:r>
            <a:r>
              <a:rPr lang="pl-PL" sz="1600" dirty="0" err="1"/>
              <a:t>your</a:t>
            </a:r>
            <a:r>
              <a:rPr lang="pl-PL" sz="1600" dirty="0"/>
              <a:t> </a:t>
            </a:r>
            <a:r>
              <a:rPr lang="pl-PL" sz="1600" dirty="0" err="1"/>
              <a:t>mental</a:t>
            </a:r>
            <a:r>
              <a:rPr lang="pl-PL" sz="1600" dirty="0"/>
              <a:t> </a:t>
            </a:r>
            <a:r>
              <a:rPr lang="pl-PL" sz="1600" dirty="0" err="1"/>
              <a:t>health</a:t>
            </a:r>
            <a:r>
              <a:rPr lang="pl-PL" sz="1600" dirty="0"/>
              <a:t> </a:t>
            </a:r>
            <a:r>
              <a:rPr lang="pl-PL" sz="1600" dirty="0" err="1"/>
              <a:t>is</a:t>
            </a:r>
            <a:r>
              <a:rPr lang="pl-PL" sz="1600" dirty="0"/>
              <a:t> </a:t>
            </a:r>
            <a:r>
              <a:rPr lang="pl-PL" sz="1600" dirty="0" err="1"/>
              <a:t>engaging</a:t>
            </a:r>
            <a:r>
              <a:rPr lang="pl-PL" sz="1600" dirty="0"/>
              <a:t> in </a:t>
            </a:r>
            <a:r>
              <a:rPr lang="pl-PL" sz="1600" dirty="0" err="1"/>
              <a:t>creative</a:t>
            </a:r>
            <a:r>
              <a:rPr lang="pl-PL" sz="1600" dirty="0"/>
              <a:t> </a:t>
            </a:r>
            <a:r>
              <a:rPr lang="pl-PL" sz="1600" dirty="0" err="1"/>
              <a:t>outlets</a:t>
            </a:r>
            <a:r>
              <a:rPr lang="pl-PL" sz="1600" dirty="0"/>
              <a:t>. </a:t>
            </a:r>
            <a:r>
              <a:rPr lang="pl-PL" sz="1600" dirty="0" err="1"/>
              <a:t>Those</a:t>
            </a:r>
            <a:r>
              <a:rPr lang="pl-PL" sz="1600" dirty="0"/>
              <a:t> </a:t>
            </a:r>
            <a:r>
              <a:rPr lang="pl-PL" sz="1600" dirty="0" err="1"/>
              <a:t>can</a:t>
            </a:r>
            <a:r>
              <a:rPr lang="pl-PL" sz="1600" dirty="0"/>
              <a:t> </a:t>
            </a:r>
            <a:r>
              <a:rPr lang="pl-PL" sz="1600" dirty="0" err="1"/>
              <a:t>include</a:t>
            </a:r>
            <a:r>
              <a:rPr lang="pl-PL" sz="1600" dirty="0"/>
              <a:t>:</a:t>
            </a:r>
          </a:p>
          <a:p>
            <a:r>
              <a:rPr lang="pl-PL" sz="1600" dirty="0"/>
              <a:t>art,</a:t>
            </a:r>
          </a:p>
          <a:p>
            <a:r>
              <a:rPr lang="pl-PL" sz="1600" dirty="0" err="1"/>
              <a:t>writing</a:t>
            </a:r>
            <a:r>
              <a:rPr lang="pl-PL" sz="1600" dirty="0"/>
              <a:t>,</a:t>
            </a:r>
          </a:p>
          <a:p>
            <a:r>
              <a:rPr lang="pl-PL" sz="1600" dirty="0" err="1"/>
              <a:t>music</a:t>
            </a:r>
            <a:r>
              <a:rPr lang="pl-PL" sz="1600" dirty="0"/>
              <a:t>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 err="1"/>
              <a:t>Expressing</a:t>
            </a:r>
            <a:r>
              <a:rPr lang="pl-PL" sz="1600" dirty="0"/>
              <a:t> </a:t>
            </a:r>
            <a:r>
              <a:rPr lang="pl-PL" sz="1600" dirty="0" err="1"/>
              <a:t>emotions</a:t>
            </a:r>
            <a:r>
              <a:rPr lang="pl-PL" sz="1600" dirty="0"/>
              <a:t> with the </a:t>
            </a:r>
            <a:r>
              <a:rPr lang="pl-PL" sz="1600" dirty="0" err="1"/>
              <a:t>use</a:t>
            </a:r>
            <a:r>
              <a:rPr lang="pl-PL" sz="1600" dirty="0"/>
              <a:t> of </a:t>
            </a:r>
            <a:r>
              <a:rPr lang="pl-PL" sz="1600" dirty="0" err="1"/>
              <a:t>these</a:t>
            </a:r>
            <a:r>
              <a:rPr lang="pl-PL" sz="1600" dirty="0"/>
              <a:t> </a:t>
            </a:r>
            <a:r>
              <a:rPr lang="pl-PL" sz="1600" dirty="0" err="1"/>
              <a:t>outlets</a:t>
            </a:r>
            <a:r>
              <a:rPr lang="pl-PL" sz="1600" dirty="0"/>
              <a:t> </a:t>
            </a:r>
            <a:r>
              <a:rPr lang="pl-PL" sz="1600" dirty="0" err="1"/>
              <a:t>can</a:t>
            </a:r>
            <a:r>
              <a:rPr lang="pl-PL" sz="1600" dirty="0"/>
              <a:t> </a:t>
            </a:r>
            <a:r>
              <a:rPr lang="pl-PL" sz="1600" dirty="0" err="1"/>
              <a:t>help</a:t>
            </a:r>
            <a:r>
              <a:rPr lang="pl-PL" sz="1600" dirty="0"/>
              <a:t> with </a:t>
            </a:r>
            <a:r>
              <a:rPr lang="pl-PL" sz="1600" dirty="0" err="1"/>
              <a:t>fostering</a:t>
            </a:r>
            <a:r>
              <a:rPr lang="pl-PL" sz="1600" dirty="0"/>
              <a:t> </a:t>
            </a:r>
            <a:r>
              <a:rPr lang="pl-PL" sz="1600" dirty="0" err="1"/>
              <a:t>resilience</a:t>
            </a:r>
            <a:r>
              <a:rPr lang="pl-PL" sz="1600" dirty="0"/>
              <a:t> and </a:t>
            </a:r>
            <a:r>
              <a:rPr lang="pl-PL" sz="1600" dirty="0" err="1"/>
              <a:t>emotional</a:t>
            </a:r>
            <a:r>
              <a:rPr lang="pl-PL" sz="1600" dirty="0"/>
              <a:t> </a:t>
            </a:r>
            <a:r>
              <a:rPr lang="pl-PL" sz="1600" dirty="0" err="1"/>
              <a:t>well-being</a:t>
            </a:r>
            <a:r>
              <a:rPr lang="pl-PL" sz="1600" dirty="0"/>
              <a:t>. </a:t>
            </a:r>
          </a:p>
        </p:txBody>
      </p:sp>
      <p:pic>
        <p:nvPicPr>
          <p:cNvPr id="7" name="Graphic 6" descr="Paleta">
            <a:extLst>
              <a:ext uri="{FF2B5EF4-FFF2-40B4-BE49-F238E27FC236}">
                <a16:creationId xmlns:a16="http://schemas.microsoft.com/office/drawing/2014/main" xmlns="" id="{66D90D7F-A3E5-4900-34C1-20291106C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82356" y="2413000"/>
            <a:ext cx="3716338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98987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pl-PL" dirty="0" err="1"/>
              <a:t>Recognizing</a:t>
            </a:r>
            <a:r>
              <a:rPr lang="pl-PL" dirty="0"/>
              <a:t> </a:t>
            </a:r>
            <a:r>
              <a:rPr lang="pl-PL" dirty="0" err="1"/>
              <a:t>signs</a:t>
            </a:r>
            <a:r>
              <a:rPr lang="pl-PL" dirty="0"/>
              <a:t> of </a:t>
            </a:r>
            <a:r>
              <a:rPr lang="pl-PL" dirty="0" err="1"/>
              <a:t>distress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879" y="3509592"/>
            <a:ext cx="9292239" cy="3632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Stressful situations, such as a pandemic, can lead to feelings of distress. It is worth keeping an eye out for worrying symptoms both in ourselves and in those close to us.</a:t>
            </a:r>
            <a:endParaRPr lang="pl-PL" sz="1600" dirty="0"/>
          </a:p>
          <a:p>
            <a:pPr marL="0" indent="0">
              <a:lnSpc>
                <a:spcPct val="90000"/>
              </a:lnSpc>
              <a:buNone/>
            </a:pPr>
            <a:endParaRPr lang="pl-PL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Among other things, it is important to pay attention to </a:t>
            </a:r>
            <a:r>
              <a:rPr lang="en-US" sz="1600" dirty="0" err="1"/>
              <a:t>behaviour</a:t>
            </a:r>
            <a:r>
              <a:rPr lang="en-US" sz="1600" dirty="0"/>
              <a:t> or the emotions expressed.</a:t>
            </a:r>
            <a:endParaRPr lang="pl-PL" sz="1600" dirty="0"/>
          </a:p>
          <a:p>
            <a:pPr marL="0" indent="0">
              <a:lnSpc>
                <a:spcPct val="90000"/>
              </a:lnSpc>
              <a:buNone/>
            </a:pPr>
            <a:endParaRPr lang="pl-PL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If you notice that you show symptoms of distress, it is a good idea to seek help in others, or specialists. If you notice that they occur in others, you should try to provide support to the extent possible for yourself.</a:t>
            </a:r>
            <a:endParaRPr lang="pl-PL" sz="1600" dirty="0"/>
          </a:p>
        </p:txBody>
      </p:sp>
      <p:pic>
        <p:nvPicPr>
          <p:cNvPr id="14" name="Graphic 13" descr="Błąd">
            <a:extLst>
              <a:ext uri="{FF2B5EF4-FFF2-40B4-BE49-F238E27FC236}">
                <a16:creationId xmlns:a16="http://schemas.microsoft.com/office/drawing/2014/main" xmlns="" id="{48DCF3A7-6976-956C-5A3B-790A475F5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50789" y="2144994"/>
            <a:ext cx="1690418" cy="169041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1554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B3BD0E-CA13-B77E-48CF-6242604E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Building</a:t>
            </a:r>
            <a:r>
              <a:rPr lang="pl-PL" dirty="0"/>
              <a:t> </a:t>
            </a:r>
            <a:r>
              <a:rPr lang="pl-PL" dirty="0" err="1"/>
              <a:t>resilience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1B8C16-148C-E941-322E-CFDA0A92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Resilience is the ability to bounce back from adversity, adapt to change, and grow stronger</a:t>
            </a:r>
            <a:r>
              <a:rPr lang="pl-PL" dirty="0"/>
              <a:t>. It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vital</a:t>
            </a:r>
            <a:r>
              <a:rPr lang="pl-PL" dirty="0"/>
              <a:t> </a:t>
            </a:r>
            <a:r>
              <a:rPr lang="pl-PL" dirty="0" err="1"/>
              <a:t>skill</a:t>
            </a:r>
            <a:r>
              <a:rPr lang="pl-PL" dirty="0"/>
              <a:t>,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comes</a:t>
            </a:r>
            <a:r>
              <a:rPr lang="pl-PL" dirty="0"/>
              <a:t> to </a:t>
            </a:r>
            <a:r>
              <a:rPr lang="pl-PL" dirty="0" err="1"/>
              <a:t>overcoming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challenges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hardships</a:t>
            </a:r>
            <a:r>
              <a:rPr lang="pl-PL" dirty="0"/>
              <a:t> in life.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particular</a:t>
            </a:r>
            <a:r>
              <a:rPr lang="pl-PL" dirty="0"/>
              <a:t> </a:t>
            </a:r>
            <a:r>
              <a:rPr lang="pl-PL" dirty="0" err="1"/>
              <a:t>ability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especially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a hard event,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pandemic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build</a:t>
            </a:r>
            <a:r>
              <a:rPr lang="pl-PL" dirty="0"/>
              <a:t> </a:t>
            </a:r>
            <a:r>
              <a:rPr lang="pl-PL" dirty="0" err="1"/>
              <a:t>resilience</a:t>
            </a:r>
            <a:r>
              <a:rPr lang="pl-PL" dirty="0"/>
              <a:t> by </a:t>
            </a:r>
            <a:r>
              <a:rPr lang="pl-PL" dirty="0" err="1"/>
              <a:t>focusing</a:t>
            </a:r>
            <a:r>
              <a:rPr lang="pl-PL" dirty="0"/>
              <a:t> on the </a:t>
            </a:r>
            <a:r>
              <a:rPr lang="pl-PL" dirty="0" err="1"/>
              <a:t>positive</a:t>
            </a:r>
            <a:r>
              <a:rPr lang="pl-PL" dirty="0"/>
              <a:t> </a:t>
            </a:r>
            <a:r>
              <a:rPr lang="pl-PL" dirty="0" err="1"/>
              <a:t>aspects</a:t>
            </a:r>
            <a:r>
              <a:rPr lang="pl-PL" dirty="0"/>
              <a:t> of 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situation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in </a:t>
            </a:r>
            <a:r>
              <a:rPr lang="pl-PL" dirty="0" err="1"/>
              <a:t>which</a:t>
            </a:r>
            <a:r>
              <a:rPr lang="pl-PL" dirty="0"/>
              <a:t> we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strenghten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ability</a:t>
            </a:r>
            <a:r>
              <a:rPr lang="pl-PL" dirty="0"/>
              <a:t> to </a:t>
            </a:r>
            <a:r>
              <a:rPr lang="pl-PL" dirty="0" err="1"/>
              <a:t>overcome</a:t>
            </a:r>
            <a:r>
              <a:rPr lang="pl-PL" dirty="0"/>
              <a:t> </a:t>
            </a:r>
            <a:r>
              <a:rPr lang="pl-PL" dirty="0" err="1"/>
              <a:t>adversities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looking</a:t>
            </a:r>
            <a:r>
              <a:rPr lang="pl-PL" dirty="0"/>
              <a:t> for </a:t>
            </a:r>
            <a:r>
              <a:rPr lang="pl-PL" dirty="0" err="1"/>
              <a:t>solutions</a:t>
            </a:r>
            <a:r>
              <a:rPr lang="pl-PL" dirty="0"/>
              <a:t> to the </a:t>
            </a:r>
            <a:r>
              <a:rPr lang="pl-PL" dirty="0" err="1"/>
              <a:t>problems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arise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, </a:t>
            </a:r>
            <a:r>
              <a:rPr lang="pl-PL" dirty="0" err="1"/>
              <a:t>both</a:t>
            </a:r>
            <a:r>
              <a:rPr lang="pl-PL" dirty="0"/>
              <a:t> as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individual</a:t>
            </a:r>
            <a:r>
              <a:rPr lang="pl-PL" dirty="0"/>
              <a:t>, but </a:t>
            </a:r>
            <a:r>
              <a:rPr lang="pl-PL" dirty="0" err="1"/>
              <a:t>also</a:t>
            </a:r>
            <a:r>
              <a:rPr lang="pl-PL" dirty="0"/>
              <a:t> as a </a:t>
            </a:r>
            <a:r>
              <a:rPr lang="pl-PL" dirty="0" err="1"/>
              <a:t>group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814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117</TotalTime>
  <Words>884</Words>
  <Application>Microsoft Office PowerPoint</Application>
  <PresentationFormat>Niestandardowy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Cytat</vt:lpstr>
      <vt:lpstr>Our Voice - Mental health during a pandemic</vt:lpstr>
      <vt:lpstr>Introduction</vt:lpstr>
      <vt:lpstr>Understanding stress and anxiety</vt:lpstr>
      <vt:lpstr>Coping mechanisms</vt:lpstr>
      <vt:lpstr>Staying connected in social distancing</vt:lpstr>
      <vt:lpstr>Limiting exposure to media</vt:lpstr>
      <vt:lpstr>Using different forms of expression</vt:lpstr>
      <vt:lpstr>Recognizing signs of distress</vt:lpstr>
      <vt:lpstr>Building resilience</vt:lpstr>
      <vt:lpstr>Summary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health, and its importance during a pandemic</dc:title>
  <dc:creator>Mateusz Szymański</dc:creator>
  <cp:lastModifiedBy>Katarzyna Kozlowska</cp:lastModifiedBy>
  <cp:revision>4</cp:revision>
  <dcterms:created xsi:type="dcterms:W3CDTF">2023-07-31T18:40:01Z</dcterms:created>
  <dcterms:modified xsi:type="dcterms:W3CDTF">2023-08-01T13:40:10Z</dcterms:modified>
</cp:coreProperties>
</file>